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66" r:id="rId5"/>
    <p:sldMasterId id="2147483679" r:id="rId6"/>
    <p:sldMasterId id="2147483700" r:id="rId7"/>
    <p:sldMasterId id="2147483698" r:id="rId8"/>
    <p:sldMasterId id="2147483692" r:id="rId9"/>
    <p:sldMasterId id="2147483694" r:id="rId10"/>
    <p:sldMasterId id="2147483702" r:id="rId11"/>
  </p:sldMasterIdLst>
  <p:notesMasterIdLst>
    <p:notesMasterId r:id="rId23"/>
  </p:notesMasterIdLst>
  <p:handoutMasterIdLst>
    <p:handoutMasterId r:id="rId24"/>
  </p:handoutMasterIdLst>
  <p:sldIdLst>
    <p:sldId id="273" r:id="rId12"/>
    <p:sldId id="296" r:id="rId13"/>
    <p:sldId id="290" r:id="rId14"/>
    <p:sldId id="285" r:id="rId15"/>
    <p:sldId id="298" r:id="rId16"/>
    <p:sldId id="291" r:id="rId17"/>
    <p:sldId id="292" r:id="rId18"/>
    <p:sldId id="293" r:id="rId19"/>
    <p:sldId id="276" r:id="rId20"/>
    <p:sldId id="299" r:id="rId21"/>
    <p:sldId id="288" r:id="rId22"/>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437"/>
    <a:srgbClr val="12705A"/>
    <a:srgbClr val="2EA6DE"/>
    <a:srgbClr val="1E6550"/>
    <a:srgbClr val="EFF4DD"/>
    <a:srgbClr val="C51F5F"/>
    <a:srgbClr val="FBA430"/>
    <a:srgbClr val="CBD725"/>
    <a:srgbClr val="9CC03B"/>
    <a:srgbClr val="9DC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61" autoAdjust="0"/>
  </p:normalViewPr>
  <p:slideViewPr>
    <p:cSldViewPr>
      <p:cViewPr varScale="1">
        <p:scale>
          <a:sx n="76" d="100"/>
          <a:sy n="76" d="100"/>
        </p:scale>
        <p:origin x="1024" y="80"/>
      </p:cViewPr>
      <p:guideLst>
        <p:guide orient="horz" pos="1548"/>
        <p:guide pos="29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MONDS, Georgia (gsimm13)" userId="2715defb-e8a4-42ea-ade3-65761865f6bc" providerId="ADAL" clId="{705142BF-9304-4489-8F48-A9F4CC7CE355}"/>
    <pc:docChg chg="custSel addSld delSld modSld sldOrd">
      <pc:chgData name="SIMMONDS, Georgia (gsimm13)" userId="2715defb-e8a4-42ea-ade3-65761865f6bc" providerId="ADAL" clId="{705142BF-9304-4489-8F48-A9F4CC7CE355}" dt="2025-03-27T21:08:28.952" v="1445" actId="207"/>
      <pc:docMkLst>
        <pc:docMk/>
      </pc:docMkLst>
      <pc:sldChg chg="modSp mod">
        <pc:chgData name="SIMMONDS, Georgia (gsimm13)" userId="2715defb-e8a4-42ea-ade3-65761865f6bc" providerId="ADAL" clId="{705142BF-9304-4489-8F48-A9F4CC7CE355}" dt="2025-03-27T21:08:28.952" v="1445" actId="207"/>
        <pc:sldMkLst>
          <pc:docMk/>
          <pc:sldMk cId="758710861" sldId="273"/>
        </pc:sldMkLst>
        <pc:spChg chg="mod">
          <ac:chgData name="SIMMONDS, Georgia (gsimm13)" userId="2715defb-e8a4-42ea-ade3-65761865f6bc" providerId="ADAL" clId="{705142BF-9304-4489-8F48-A9F4CC7CE355}" dt="2025-03-27T21:08:28.952" v="1445" actId="207"/>
          <ac:spMkLst>
            <pc:docMk/>
            <pc:sldMk cId="758710861" sldId="273"/>
            <ac:spMk id="3" creationId="{E32AB353-9CD7-46F0-8956-E1978798C058}"/>
          </ac:spMkLst>
        </pc:spChg>
      </pc:sldChg>
      <pc:sldChg chg="modSp mod">
        <pc:chgData name="SIMMONDS, Georgia (gsimm13)" userId="2715defb-e8a4-42ea-ade3-65761865f6bc" providerId="ADAL" clId="{705142BF-9304-4489-8F48-A9F4CC7CE355}" dt="2025-03-27T20:38:23.109" v="383" actId="20577"/>
        <pc:sldMkLst>
          <pc:docMk/>
          <pc:sldMk cId="1445357439" sldId="288"/>
        </pc:sldMkLst>
        <pc:spChg chg="mod">
          <ac:chgData name="SIMMONDS, Georgia (gsimm13)" userId="2715defb-e8a4-42ea-ade3-65761865f6bc" providerId="ADAL" clId="{705142BF-9304-4489-8F48-A9F4CC7CE355}" dt="2025-03-27T20:38:23.109" v="383" actId="20577"/>
          <ac:spMkLst>
            <pc:docMk/>
            <pc:sldMk cId="1445357439" sldId="288"/>
            <ac:spMk id="6" creationId="{A0CD3BB5-83AC-46D0-8278-F3F351CEBAEE}"/>
          </ac:spMkLst>
        </pc:spChg>
      </pc:sldChg>
      <pc:sldChg chg="ord">
        <pc:chgData name="SIMMONDS, Georgia (gsimm13)" userId="2715defb-e8a4-42ea-ade3-65761865f6bc" providerId="ADAL" clId="{705142BF-9304-4489-8F48-A9F4CC7CE355}" dt="2025-03-27T20:28:45.249" v="1"/>
        <pc:sldMkLst>
          <pc:docMk/>
          <pc:sldMk cId="1676148113" sldId="290"/>
        </pc:sldMkLst>
      </pc:sldChg>
      <pc:sldChg chg="modSp mod">
        <pc:chgData name="SIMMONDS, Georgia (gsimm13)" userId="2715defb-e8a4-42ea-ade3-65761865f6bc" providerId="ADAL" clId="{705142BF-9304-4489-8F48-A9F4CC7CE355}" dt="2025-03-27T20:56:27.142" v="1444" actId="20577"/>
        <pc:sldMkLst>
          <pc:docMk/>
          <pc:sldMk cId="2998638185" sldId="291"/>
        </pc:sldMkLst>
        <pc:graphicFrameChg chg="modGraphic">
          <ac:chgData name="SIMMONDS, Georgia (gsimm13)" userId="2715defb-e8a4-42ea-ade3-65761865f6bc" providerId="ADAL" clId="{705142BF-9304-4489-8F48-A9F4CC7CE355}" dt="2025-03-27T20:56:27.142" v="1444" actId="20577"/>
          <ac:graphicFrameMkLst>
            <pc:docMk/>
            <pc:sldMk cId="2998638185" sldId="291"/>
            <ac:graphicFrameMk id="2" creationId="{0855A259-E426-420B-834A-46BF45E2917D}"/>
          </ac:graphicFrameMkLst>
        </pc:graphicFrameChg>
        <pc:picChg chg="ord">
          <ac:chgData name="SIMMONDS, Georgia (gsimm13)" userId="2715defb-e8a4-42ea-ade3-65761865f6bc" providerId="ADAL" clId="{705142BF-9304-4489-8F48-A9F4CC7CE355}" dt="2025-03-27T20:37:02.609" v="376" actId="167"/>
          <ac:picMkLst>
            <pc:docMk/>
            <pc:sldMk cId="2998638185" sldId="291"/>
            <ac:picMk id="10" creationId="{9B9FBE88-BA58-4A47-9DB2-E2E50AD2FCC7}"/>
          </ac:picMkLst>
        </pc:picChg>
      </pc:sldChg>
      <pc:sldChg chg="modSp">
        <pc:chgData name="SIMMONDS, Georgia (gsimm13)" userId="2715defb-e8a4-42ea-ade3-65761865f6bc" providerId="ADAL" clId="{705142BF-9304-4489-8F48-A9F4CC7CE355}" dt="2025-03-27T20:37:16.499" v="377" actId="20577"/>
        <pc:sldMkLst>
          <pc:docMk/>
          <pc:sldMk cId="3727210356" sldId="292"/>
        </pc:sldMkLst>
        <pc:spChg chg="mod">
          <ac:chgData name="SIMMONDS, Georgia (gsimm13)" userId="2715defb-e8a4-42ea-ade3-65761865f6bc" providerId="ADAL" clId="{705142BF-9304-4489-8F48-A9F4CC7CE355}" dt="2025-03-27T20:37:16.499" v="377" actId="20577"/>
          <ac:spMkLst>
            <pc:docMk/>
            <pc:sldMk cId="3727210356" sldId="292"/>
            <ac:spMk id="9" creationId="{F62C4594-0E99-410E-907D-B455C46D05D7}"/>
          </ac:spMkLst>
        </pc:spChg>
      </pc:sldChg>
      <pc:sldChg chg="del">
        <pc:chgData name="SIMMONDS, Georgia (gsimm13)" userId="2715defb-e8a4-42ea-ade3-65761865f6bc" providerId="ADAL" clId="{705142BF-9304-4489-8F48-A9F4CC7CE355}" dt="2025-03-27T20:34:13.948" v="311" actId="47"/>
        <pc:sldMkLst>
          <pc:docMk/>
          <pc:sldMk cId="623302770" sldId="294"/>
        </pc:sldMkLst>
      </pc:sldChg>
      <pc:sldChg chg="del">
        <pc:chgData name="SIMMONDS, Georgia (gsimm13)" userId="2715defb-e8a4-42ea-ade3-65761865f6bc" providerId="ADAL" clId="{705142BF-9304-4489-8F48-A9F4CC7CE355}" dt="2025-03-27T20:33:49.038" v="310" actId="47"/>
        <pc:sldMkLst>
          <pc:docMk/>
          <pc:sldMk cId="1579618063" sldId="297"/>
        </pc:sldMkLst>
      </pc:sldChg>
      <pc:sldChg chg="addSp delSp modSp add mod delAnim">
        <pc:chgData name="SIMMONDS, Georgia (gsimm13)" userId="2715defb-e8a4-42ea-ade3-65761865f6bc" providerId="ADAL" clId="{705142BF-9304-4489-8F48-A9F4CC7CE355}" dt="2025-03-27T20:32:59.458" v="309" actId="20577"/>
        <pc:sldMkLst>
          <pc:docMk/>
          <pc:sldMk cId="775064690" sldId="298"/>
        </pc:sldMkLst>
        <pc:spChg chg="mod">
          <ac:chgData name="SIMMONDS, Georgia (gsimm13)" userId="2715defb-e8a4-42ea-ade3-65761865f6bc" providerId="ADAL" clId="{705142BF-9304-4489-8F48-A9F4CC7CE355}" dt="2025-03-27T20:30:23.687" v="21" actId="20577"/>
          <ac:spMkLst>
            <pc:docMk/>
            <pc:sldMk cId="775064690" sldId="298"/>
            <ac:spMk id="3" creationId="{B925F608-ABC0-475D-8B57-09319BAF062C}"/>
          </ac:spMkLst>
        </pc:spChg>
        <pc:spChg chg="del">
          <ac:chgData name="SIMMONDS, Georgia (gsimm13)" userId="2715defb-e8a4-42ea-ade3-65761865f6bc" providerId="ADAL" clId="{705142BF-9304-4489-8F48-A9F4CC7CE355}" dt="2025-03-27T20:30:27.462" v="22" actId="478"/>
          <ac:spMkLst>
            <pc:docMk/>
            <pc:sldMk cId="775064690" sldId="298"/>
            <ac:spMk id="5" creationId="{9C263CFA-7A8F-4DD4-BD3A-D9DA14CCB3C9}"/>
          </ac:spMkLst>
        </pc:spChg>
        <pc:graphicFrameChg chg="add mod modGraphic">
          <ac:chgData name="SIMMONDS, Georgia (gsimm13)" userId="2715defb-e8a4-42ea-ade3-65761865f6bc" providerId="ADAL" clId="{705142BF-9304-4489-8F48-A9F4CC7CE355}" dt="2025-03-27T20:32:59.458" v="309" actId="20577"/>
          <ac:graphicFrameMkLst>
            <pc:docMk/>
            <pc:sldMk cId="775064690" sldId="298"/>
            <ac:graphicFrameMk id="2" creationId="{65294E67-1522-4E33-BF8C-897620266286}"/>
          </ac:graphicFrameMkLst>
        </pc:graphicFrameChg>
      </pc:sldChg>
      <pc:sldChg chg="addSp delSp modSp mod delAnim modAnim">
        <pc:chgData name="SIMMONDS, Georgia (gsimm13)" userId="2715defb-e8a4-42ea-ade3-65761865f6bc" providerId="ADAL" clId="{705142BF-9304-4489-8F48-A9F4CC7CE355}" dt="2025-03-27T20:55:47.665" v="1364" actId="1076"/>
        <pc:sldMkLst>
          <pc:docMk/>
          <pc:sldMk cId="1732208253" sldId="299"/>
        </pc:sldMkLst>
        <pc:spChg chg="mod">
          <ac:chgData name="SIMMONDS, Georgia (gsimm13)" userId="2715defb-e8a4-42ea-ade3-65761865f6bc" providerId="ADAL" clId="{705142BF-9304-4489-8F48-A9F4CC7CE355}" dt="2025-03-27T20:55:47.665" v="1364" actId="1076"/>
          <ac:spMkLst>
            <pc:docMk/>
            <pc:sldMk cId="1732208253" sldId="299"/>
            <ac:spMk id="3" creationId="{B925F608-ABC0-475D-8B57-09319BAF062C}"/>
          </ac:spMkLst>
        </pc:spChg>
        <pc:spChg chg="add mod">
          <ac:chgData name="SIMMONDS, Georgia (gsimm13)" userId="2715defb-e8a4-42ea-ade3-65761865f6bc" providerId="ADAL" clId="{705142BF-9304-4489-8F48-A9F4CC7CE355}" dt="2025-03-27T20:55:45.891" v="1363" actId="1076"/>
          <ac:spMkLst>
            <pc:docMk/>
            <pc:sldMk cId="1732208253" sldId="299"/>
            <ac:spMk id="11" creationId="{AA4B62EF-6552-46F5-9EC4-CC55092B5B1C}"/>
          </ac:spMkLst>
        </pc:spChg>
        <pc:graphicFrameChg chg="del">
          <ac:chgData name="SIMMONDS, Georgia (gsimm13)" userId="2715defb-e8a4-42ea-ade3-65761865f6bc" providerId="ADAL" clId="{705142BF-9304-4489-8F48-A9F4CC7CE355}" dt="2025-03-27T20:39:39.368" v="395" actId="478"/>
          <ac:graphicFrameMkLst>
            <pc:docMk/>
            <pc:sldMk cId="1732208253" sldId="299"/>
            <ac:graphicFrameMk id="2" creationId="{0855A259-E426-420B-834A-46BF45E2917D}"/>
          </ac:graphicFrameMkLst>
        </pc:graphicFrameChg>
        <pc:picChg chg="add mod ord">
          <ac:chgData name="SIMMONDS, Georgia (gsimm13)" userId="2715defb-e8a4-42ea-ade3-65761865f6bc" providerId="ADAL" clId="{705142BF-9304-4489-8F48-A9F4CC7CE355}" dt="2025-03-27T20:55:28.369" v="1357" actId="1076"/>
          <ac:picMkLst>
            <pc:docMk/>
            <pc:sldMk cId="1732208253" sldId="299"/>
            <ac:picMk id="4" creationId="{7B86AE7A-F84B-4A3D-8706-D41D45426527}"/>
          </ac:picMkLst>
        </pc:picChg>
        <pc:picChg chg="del">
          <ac:chgData name="SIMMONDS, Georgia (gsimm13)" userId="2715defb-e8a4-42ea-ade3-65761865f6bc" providerId="ADAL" clId="{705142BF-9304-4489-8F48-A9F4CC7CE355}" dt="2025-03-27T20:39:51.133" v="396" actId="478"/>
          <ac:picMkLst>
            <pc:docMk/>
            <pc:sldMk cId="1732208253" sldId="299"/>
            <ac:picMk id="6" creationId="{2240BC6F-C512-4A3B-8970-9EF55AB0AE65}"/>
          </ac:picMkLst>
        </pc:picChg>
        <pc:picChg chg="del">
          <ac:chgData name="SIMMONDS, Georgia (gsimm13)" userId="2715defb-e8a4-42ea-ade3-65761865f6bc" providerId="ADAL" clId="{705142BF-9304-4489-8F48-A9F4CC7CE355}" dt="2025-03-27T20:39:51.133" v="396" actId="478"/>
          <ac:picMkLst>
            <pc:docMk/>
            <pc:sldMk cId="1732208253" sldId="299"/>
            <ac:picMk id="7" creationId="{BD839AC1-2C91-4776-9109-1606B3342106}"/>
          </ac:picMkLst>
        </pc:picChg>
        <pc:picChg chg="del">
          <ac:chgData name="SIMMONDS, Georgia (gsimm13)" userId="2715defb-e8a4-42ea-ade3-65761865f6bc" providerId="ADAL" clId="{705142BF-9304-4489-8F48-A9F4CC7CE355}" dt="2025-03-27T20:39:51.133" v="396" actId="478"/>
          <ac:picMkLst>
            <pc:docMk/>
            <pc:sldMk cId="1732208253" sldId="299"/>
            <ac:picMk id="8" creationId="{5975EEE1-9704-4EB7-8621-893DC64752B4}"/>
          </ac:picMkLst>
        </pc:picChg>
        <pc:picChg chg="del">
          <ac:chgData name="SIMMONDS, Georgia (gsimm13)" userId="2715defb-e8a4-42ea-ade3-65761865f6bc" providerId="ADAL" clId="{705142BF-9304-4489-8F48-A9F4CC7CE355}" dt="2025-03-27T20:39:51.133" v="396" actId="478"/>
          <ac:picMkLst>
            <pc:docMk/>
            <pc:sldMk cId="1732208253" sldId="299"/>
            <ac:picMk id="9" creationId="{EA27F5DE-B27A-4E2C-B694-CB0593986DDD}"/>
          </ac:picMkLst>
        </pc:picChg>
        <pc:picChg chg="del">
          <ac:chgData name="SIMMONDS, Georgia (gsimm13)" userId="2715defb-e8a4-42ea-ade3-65761865f6bc" providerId="ADAL" clId="{705142BF-9304-4489-8F48-A9F4CC7CE355}" dt="2025-03-27T20:39:51.133" v="396" actId="478"/>
          <ac:picMkLst>
            <pc:docMk/>
            <pc:sldMk cId="1732208253" sldId="299"/>
            <ac:picMk id="10" creationId="{9B9FBE88-BA58-4A47-9DB2-E2E50AD2FCC7}"/>
          </ac:picMkLst>
        </pc:picChg>
      </pc:sldChg>
    </pc:docChg>
  </pc:docChgLst>
  <pc:docChgLst>
    <pc:chgData name="Georgia" userId="2715defb-e8a4-42ea-ade3-65761865f6bc" providerId="ADAL" clId="{705142BF-9304-4489-8F48-A9F4CC7CE355}"/>
    <pc:docChg chg="modSld modNotesMaster modHandout">
      <pc:chgData name="Georgia" userId="2715defb-e8a4-42ea-ade3-65761865f6bc" providerId="ADAL" clId="{705142BF-9304-4489-8F48-A9F4CC7CE355}" dt="2025-03-31T07:39:05.468" v="101" actId="13926"/>
      <pc:docMkLst>
        <pc:docMk/>
      </pc:docMkLst>
      <pc:sldChg chg="modSp mod">
        <pc:chgData name="Georgia" userId="2715defb-e8a4-42ea-ade3-65761865f6bc" providerId="ADAL" clId="{705142BF-9304-4489-8F48-A9F4CC7CE355}" dt="2025-03-31T05:20:22.567" v="99" actId="6549"/>
        <pc:sldMkLst>
          <pc:docMk/>
          <pc:sldMk cId="758710861" sldId="273"/>
        </pc:sldMkLst>
        <pc:spChg chg="mod">
          <ac:chgData name="Georgia" userId="2715defb-e8a4-42ea-ade3-65761865f6bc" providerId="ADAL" clId="{705142BF-9304-4489-8F48-A9F4CC7CE355}" dt="2025-03-31T05:20:22.567" v="99" actId="6549"/>
          <ac:spMkLst>
            <pc:docMk/>
            <pc:sldMk cId="758710861" sldId="273"/>
            <ac:spMk id="3" creationId="{E32AB353-9CD7-46F0-8956-E1978798C058}"/>
          </ac:spMkLst>
        </pc:spChg>
      </pc:sldChg>
      <pc:sldChg chg="modSp">
        <pc:chgData name="Georgia" userId="2715defb-e8a4-42ea-ade3-65761865f6bc" providerId="ADAL" clId="{705142BF-9304-4489-8F48-A9F4CC7CE355}" dt="2025-03-31T07:39:05.468" v="101" actId="13926"/>
        <pc:sldMkLst>
          <pc:docMk/>
          <pc:sldMk cId="284733629" sldId="293"/>
        </pc:sldMkLst>
        <pc:spChg chg="mod">
          <ac:chgData name="Georgia" userId="2715defb-e8a4-42ea-ade3-65761865f6bc" providerId="ADAL" clId="{705142BF-9304-4489-8F48-A9F4CC7CE355}" dt="2025-03-31T07:39:05.468" v="101" actId="13926"/>
          <ac:spMkLst>
            <pc:docMk/>
            <pc:sldMk cId="284733629" sldId="293"/>
            <ac:spMk id="12" creationId="{298E79F1-2BA2-4708-9588-43D67CCEF56D}"/>
          </ac:spMkLst>
        </pc:spChg>
      </pc:sldChg>
      <pc:sldChg chg="modSp mod">
        <pc:chgData name="Georgia" userId="2715defb-e8a4-42ea-ade3-65761865f6bc" providerId="ADAL" clId="{705142BF-9304-4489-8F48-A9F4CC7CE355}" dt="2025-03-31T05:17:01.061" v="45" actId="27918"/>
        <pc:sldMkLst>
          <pc:docMk/>
          <pc:sldMk cId="775064690" sldId="298"/>
        </pc:sldMkLst>
        <pc:graphicFrameChg chg="mod">
          <ac:chgData name="Georgia" userId="2715defb-e8a4-42ea-ade3-65761865f6bc" providerId="ADAL" clId="{705142BF-9304-4489-8F48-A9F4CC7CE355}" dt="2025-03-31T05:16:59.944" v="27" actId="20577"/>
          <ac:graphicFrameMkLst>
            <pc:docMk/>
            <pc:sldMk cId="775064690" sldId="298"/>
            <ac:graphicFrameMk id="2" creationId="{65294E67-1522-4E33-BF8C-897620266286}"/>
          </ac:graphicFrameMkLst>
        </pc:graphicFrameChg>
      </pc:sldChg>
      <pc:sldChg chg="modSp mod">
        <pc:chgData name="Georgia" userId="2715defb-e8a4-42ea-ade3-65761865f6bc" providerId="ADAL" clId="{705142BF-9304-4489-8F48-A9F4CC7CE355}" dt="2025-03-31T05:18:44.679" v="95" actId="13926"/>
        <pc:sldMkLst>
          <pc:docMk/>
          <pc:sldMk cId="1732208253" sldId="299"/>
        </pc:sldMkLst>
        <pc:spChg chg="mod">
          <ac:chgData name="Georgia" userId="2715defb-e8a4-42ea-ade3-65761865f6bc" providerId="ADAL" clId="{705142BF-9304-4489-8F48-A9F4CC7CE355}" dt="2025-03-31T05:18:44.679" v="95" actId="13926"/>
          <ac:spMkLst>
            <pc:docMk/>
            <pc:sldMk cId="1732208253" sldId="299"/>
            <ac:spMk id="11" creationId="{AA4B62EF-6552-46F5-9EC4-CC55092B5B1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C53C2-0FDB-4010-AC6B-E01B00A261A3}" type="doc">
      <dgm:prSet loTypeId="urn:microsoft.com/office/officeart/2005/8/layout/arrow2" loCatId="process" qsTypeId="urn:microsoft.com/office/officeart/2005/8/quickstyle/simple1" qsCatId="simple" csTypeId="urn:microsoft.com/office/officeart/2005/8/colors/accent1_2" csCatId="accent1" phldr="1"/>
      <dgm:spPr/>
    </dgm:pt>
    <dgm:pt modelId="{08341D18-720A-49FB-A091-64BD693EC8C5}">
      <dgm:prSet phldrT="[Text]"/>
      <dgm:spPr/>
      <dgm:t>
        <a:bodyPr/>
        <a:lstStyle/>
        <a:p>
          <a:r>
            <a:rPr lang="en-AU" dirty="0"/>
            <a:t>-2020</a:t>
          </a:r>
        </a:p>
        <a:p>
          <a:r>
            <a:rPr lang="en-AU" dirty="0"/>
            <a:t>Streamed classes of Academic Honours students</a:t>
          </a:r>
        </a:p>
      </dgm:t>
    </dgm:pt>
    <dgm:pt modelId="{976E53FF-4B34-42FA-A8E3-E8C6F5895D66}" type="parTrans" cxnId="{D5F736D4-8C80-4D57-A8D3-81A6E948D091}">
      <dgm:prSet/>
      <dgm:spPr/>
      <dgm:t>
        <a:bodyPr/>
        <a:lstStyle/>
        <a:p>
          <a:endParaRPr lang="en-AU"/>
        </a:p>
      </dgm:t>
    </dgm:pt>
    <dgm:pt modelId="{E60F3F19-6137-4197-98EC-B34B148F8C30}" type="sibTrans" cxnId="{D5F736D4-8C80-4D57-A8D3-81A6E948D091}">
      <dgm:prSet/>
      <dgm:spPr/>
      <dgm:t>
        <a:bodyPr/>
        <a:lstStyle/>
        <a:p>
          <a:endParaRPr lang="en-AU"/>
        </a:p>
      </dgm:t>
    </dgm:pt>
    <dgm:pt modelId="{F24E7E37-0A26-4AA6-896D-4BA9A5E59955}">
      <dgm:prSet phldrT="[Text]"/>
      <dgm:spPr/>
      <dgm:t>
        <a:bodyPr/>
        <a:lstStyle/>
        <a:p>
          <a:r>
            <a:rPr lang="en-AU" dirty="0"/>
            <a:t>2021-2024</a:t>
          </a:r>
        </a:p>
        <a:p>
          <a:r>
            <a:rPr lang="en-AU" dirty="0"/>
            <a:t>Shift from Academic Honours to Leadership Honours. Students had a mentor with coaching across the year.</a:t>
          </a:r>
        </a:p>
      </dgm:t>
    </dgm:pt>
    <dgm:pt modelId="{ED4B8C7E-9470-4892-BE13-C5F47AB18605}" type="parTrans" cxnId="{8C1D1B0F-A4AB-451A-A977-584756991EB4}">
      <dgm:prSet/>
      <dgm:spPr/>
      <dgm:t>
        <a:bodyPr/>
        <a:lstStyle/>
        <a:p>
          <a:endParaRPr lang="en-AU"/>
        </a:p>
      </dgm:t>
    </dgm:pt>
    <dgm:pt modelId="{2213D77F-5578-4226-8470-1DDA7D6E61DB}" type="sibTrans" cxnId="{8C1D1B0F-A4AB-451A-A977-584756991EB4}">
      <dgm:prSet/>
      <dgm:spPr/>
      <dgm:t>
        <a:bodyPr/>
        <a:lstStyle/>
        <a:p>
          <a:endParaRPr lang="en-AU"/>
        </a:p>
      </dgm:t>
    </dgm:pt>
    <dgm:pt modelId="{62015B88-7E0F-4F96-A9BB-3C127D54B5DD}">
      <dgm:prSet phldrT="[Text]"/>
      <dgm:spPr/>
      <dgm:t>
        <a:bodyPr/>
        <a:lstStyle/>
        <a:p>
          <a:r>
            <a:rPr lang="en-AU" dirty="0"/>
            <a:t>2025 – onwards</a:t>
          </a:r>
        </a:p>
        <a:p>
          <a:r>
            <a:rPr lang="en-AU" dirty="0"/>
            <a:t>Pilot program for Academic Honours students based on the Autonomous Learner Model</a:t>
          </a:r>
        </a:p>
      </dgm:t>
    </dgm:pt>
    <dgm:pt modelId="{82786A26-2457-4341-9E92-D89B3735CB5D}" type="parTrans" cxnId="{86887973-4901-40D4-82B4-1A96D631283E}">
      <dgm:prSet/>
      <dgm:spPr/>
      <dgm:t>
        <a:bodyPr/>
        <a:lstStyle/>
        <a:p>
          <a:endParaRPr lang="en-AU"/>
        </a:p>
      </dgm:t>
    </dgm:pt>
    <dgm:pt modelId="{284AB018-578B-43B2-A029-785A41D29993}" type="sibTrans" cxnId="{86887973-4901-40D4-82B4-1A96D631283E}">
      <dgm:prSet/>
      <dgm:spPr/>
      <dgm:t>
        <a:bodyPr/>
        <a:lstStyle/>
        <a:p>
          <a:endParaRPr lang="en-AU"/>
        </a:p>
      </dgm:t>
    </dgm:pt>
    <dgm:pt modelId="{0F8DE8E3-63AF-48FA-8179-C95D401B10B2}" type="pres">
      <dgm:prSet presAssocID="{B28C53C2-0FDB-4010-AC6B-E01B00A261A3}" presName="arrowDiagram" presStyleCnt="0">
        <dgm:presLayoutVars>
          <dgm:chMax val="5"/>
          <dgm:dir/>
          <dgm:resizeHandles val="exact"/>
        </dgm:presLayoutVars>
      </dgm:prSet>
      <dgm:spPr/>
    </dgm:pt>
    <dgm:pt modelId="{C99DD121-3DBC-4312-A954-FA7E41112B9D}" type="pres">
      <dgm:prSet presAssocID="{B28C53C2-0FDB-4010-AC6B-E01B00A261A3}" presName="arrow" presStyleLbl="bgShp" presStyleIdx="0" presStyleCnt="1"/>
      <dgm:spPr/>
    </dgm:pt>
    <dgm:pt modelId="{4B3F3327-D735-4CEF-9143-35FFE4181536}" type="pres">
      <dgm:prSet presAssocID="{B28C53C2-0FDB-4010-AC6B-E01B00A261A3}" presName="arrowDiagram3" presStyleCnt="0"/>
      <dgm:spPr/>
    </dgm:pt>
    <dgm:pt modelId="{D7EAE9FB-40FA-4686-8511-CDF0498BB2AA}" type="pres">
      <dgm:prSet presAssocID="{08341D18-720A-49FB-A091-64BD693EC8C5}" presName="bullet3a" presStyleLbl="node1" presStyleIdx="0" presStyleCnt="3"/>
      <dgm:spPr/>
    </dgm:pt>
    <dgm:pt modelId="{2A1512A8-D434-46BB-B63D-CAA80D6F56EE}" type="pres">
      <dgm:prSet presAssocID="{08341D18-720A-49FB-A091-64BD693EC8C5}" presName="textBox3a" presStyleLbl="revTx" presStyleIdx="0" presStyleCnt="3">
        <dgm:presLayoutVars>
          <dgm:bulletEnabled val="1"/>
        </dgm:presLayoutVars>
      </dgm:prSet>
      <dgm:spPr/>
    </dgm:pt>
    <dgm:pt modelId="{D63358BA-5551-48C5-8831-6B3A544F3BE3}" type="pres">
      <dgm:prSet presAssocID="{F24E7E37-0A26-4AA6-896D-4BA9A5E59955}" presName="bullet3b" presStyleLbl="node1" presStyleIdx="1" presStyleCnt="3"/>
      <dgm:spPr/>
    </dgm:pt>
    <dgm:pt modelId="{E5208427-BA31-493A-B937-3207EEE9349A}" type="pres">
      <dgm:prSet presAssocID="{F24E7E37-0A26-4AA6-896D-4BA9A5E59955}" presName="textBox3b" presStyleLbl="revTx" presStyleIdx="1" presStyleCnt="3">
        <dgm:presLayoutVars>
          <dgm:bulletEnabled val="1"/>
        </dgm:presLayoutVars>
      </dgm:prSet>
      <dgm:spPr/>
    </dgm:pt>
    <dgm:pt modelId="{E1654F4A-C6CD-4298-9A82-0FAFA2B32636}" type="pres">
      <dgm:prSet presAssocID="{62015B88-7E0F-4F96-A9BB-3C127D54B5DD}" presName="bullet3c" presStyleLbl="node1" presStyleIdx="2" presStyleCnt="3"/>
      <dgm:spPr/>
    </dgm:pt>
    <dgm:pt modelId="{35A53166-7F30-4E95-AF43-A542F5AECF10}" type="pres">
      <dgm:prSet presAssocID="{62015B88-7E0F-4F96-A9BB-3C127D54B5DD}" presName="textBox3c" presStyleLbl="revTx" presStyleIdx="2" presStyleCnt="3">
        <dgm:presLayoutVars>
          <dgm:bulletEnabled val="1"/>
        </dgm:presLayoutVars>
      </dgm:prSet>
      <dgm:spPr/>
    </dgm:pt>
  </dgm:ptLst>
  <dgm:cxnLst>
    <dgm:cxn modelId="{8C1D1B0F-A4AB-451A-A977-584756991EB4}" srcId="{B28C53C2-0FDB-4010-AC6B-E01B00A261A3}" destId="{F24E7E37-0A26-4AA6-896D-4BA9A5E59955}" srcOrd="1" destOrd="0" parTransId="{ED4B8C7E-9470-4892-BE13-C5F47AB18605}" sibTransId="{2213D77F-5578-4226-8470-1DDA7D6E61DB}"/>
    <dgm:cxn modelId="{85A97264-9944-4DE2-BE96-C283DE7B2F3F}" type="presOf" srcId="{F24E7E37-0A26-4AA6-896D-4BA9A5E59955}" destId="{E5208427-BA31-493A-B937-3207EEE9349A}" srcOrd="0" destOrd="0" presId="urn:microsoft.com/office/officeart/2005/8/layout/arrow2"/>
    <dgm:cxn modelId="{86887973-4901-40D4-82B4-1A96D631283E}" srcId="{B28C53C2-0FDB-4010-AC6B-E01B00A261A3}" destId="{62015B88-7E0F-4F96-A9BB-3C127D54B5DD}" srcOrd="2" destOrd="0" parTransId="{82786A26-2457-4341-9E92-D89B3735CB5D}" sibTransId="{284AB018-578B-43B2-A029-785A41D29993}"/>
    <dgm:cxn modelId="{E95276C2-B1E1-4C3C-9505-F50C43E14CC6}" type="presOf" srcId="{08341D18-720A-49FB-A091-64BD693EC8C5}" destId="{2A1512A8-D434-46BB-B63D-CAA80D6F56EE}" srcOrd="0" destOrd="0" presId="urn:microsoft.com/office/officeart/2005/8/layout/arrow2"/>
    <dgm:cxn modelId="{6D2593C4-76F6-41AA-BA0C-B2134F787759}" type="presOf" srcId="{B28C53C2-0FDB-4010-AC6B-E01B00A261A3}" destId="{0F8DE8E3-63AF-48FA-8179-C95D401B10B2}" srcOrd="0" destOrd="0" presId="urn:microsoft.com/office/officeart/2005/8/layout/arrow2"/>
    <dgm:cxn modelId="{D5F736D4-8C80-4D57-A8D3-81A6E948D091}" srcId="{B28C53C2-0FDB-4010-AC6B-E01B00A261A3}" destId="{08341D18-720A-49FB-A091-64BD693EC8C5}" srcOrd="0" destOrd="0" parTransId="{976E53FF-4B34-42FA-A8E3-E8C6F5895D66}" sibTransId="{E60F3F19-6137-4197-98EC-B34B148F8C30}"/>
    <dgm:cxn modelId="{D12B66E7-9CF5-4644-8CEC-35FA3F56477A}" type="presOf" srcId="{62015B88-7E0F-4F96-A9BB-3C127D54B5DD}" destId="{35A53166-7F30-4E95-AF43-A542F5AECF10}" srcOrd="0" destOrd="0" presId="urn:microsoft.com/office/officeart/2005/8/layout/arrow2"/>
    <dgm:cxn modelId="{97C04FBF-5D4D-4DD7-B29A-ABD8F7D8B52C}" type="presParOf" srcId="{0F8DE8E3-63AF-48FA-8179-C95D401B10B2}" destId="{C99DD121-3DBC-4312-A954-FA7E41112B9D}" srcOrd="0" destOrd="0" presId="urn:microsoft.com/office/officeart/2005/8/layout/arrow2"/>
    <dgm:cxn modelId="{3E96DE78-6687-478D-BF28-344DF5C24BFF}" type="presParOf" srcId="{0F8DE8E3-63AF-48FA-8179-C95D401B10B2}" destId="{4B3F3327-D735-4CEF-9143-35FFE4181536}" srcOrd="1" destOrd="0" presId="urn:microsoft.com/office/officeart/2005/8/layout/arrow2"/>
    <dgm:cxn modelId="{B910BEF4-FC4D-4EF4-B6B2-40743F2193FE}" type="presParOf" srcId="{4B3F3327-D735-4CEF-9143-35FFE4181536}" destId="{D7EAE9FB-40FA-4686-8511-CDF0498BB2AA}" srcOrd="0" destOrd="0" presId="urn:microsoft.com/office/officeart/2005/8/layout/arrow2"/>
    <dgm:cxn modelId="{2D056CC4-9AAF-4B4E-B977-414D2CE5B636}" type="presParOf" srcId="{4B3F3327-D735-4CEF-9143-35FFE4181536}" destId="{2A1512A8-D434-46BB-B63D-CAA80D6F56EE}" srcOrd="1" destOrd="0" presId="urn:microsoft.com/office/officeart/2005/8/layout/arrow2"/>
    <dgm:cxn modelId="{6A879CA2-44CE-4F40-93AA-AE40ABC7DBCD}" type="presParOf" srcId="{4B3F3327-D735-4CEF-9143-35FFE4181536}" destId="{D63358BA-5551-48C5-8831-6B3A544F3BE3}" srcOrd="2" destOrd="0" presId="urn:microsoft.com/office/officeart/2005/8/layout/arrow2"/>
    <dgm:cxn modelId="{FB4E5F37-2B07-4AD3-ABB8-D496727C1FE0}" type="presParOf" srcId="{4B3F3327-D735-4CEF-9143-35FFE4181536}" destId="{E5208427-BA31-493A-B937-3207EEE9349A}" srcOrd="3" destOrd="0" presId="urn:microsoft.com/office/officeart/2005/8/layout/arrow2"/>
    <dgm:cxn modelId="{1C581317-1EBC-4271-AE17-A0EEA172C301}" type="presParOf" srcId="{4B3F3327-D735-4CEF-9143-35FFE4181536}" destId="{E1654F4A-C6CD-4298-9A82-0FAFA2B32636}" srcOrd="4" destOrd="0" presId="urn:microsoft.com/office/officeart/2005/8/layout/arrow2"/>
    <dgm:cxn modelId="{8CD623C5-85E3-4635-A50A-6958A9FA3663}" type="presParOf" srcId="{4B3F3327-D735-4CEF-9143-35FFE4181536}" destId="{35A53166-7F30-4E95-AF43-A542F5AECF1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DD121-3DBC-4312-A954-FA7E41112B9D}">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AE9FB-40FA-4686-8511-CDF0498BB2AA}">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512A8-D434-46BB-B63D-CAA80D6F56EE}">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622300">
            <a:lnSpc>
              <a:spcPct val="90000"/>
            </a:lnSpc>
            <a:spcBef>
              <a:spcPct val="0"/>
            </a:spcBef>
            <a:spcAft>
              <a:spcPct val="35000"/>
            </a:spcAft>
            <a:buNone/>
          </a:pPr>
          <a:r>
            <a:rPr lang="en-AU" sz="1400" kern="1200" dirty="0"/>
            <a:t>-2020</a:t>
          </a:r>
        </a:p>
        <a:p>
          <a:pPr marL="0" lvl="0" indent="0" algn="l" defTabSz="622300">
            <a:lnSpc>
              <a:spcPct val="90000"/>
            </a:lnSpc>
            <a:spcBef>
              <a:spcPct val="0"/>
            </a:spcBef>
            <a:spcAft>
              <a:spcPct val="35000"/>
            </a:spcAft>
            <a:buNone/>
          </a:pPr>
          <a:r>
            <a:rPr lang="en-AU" sz="1400" kern="1200" dirty="0"/>
            <a:t>Streamed classes of Academic Honours students</a:t>
          </a:r>
        </a:p>
      </dsp:txBody>
      <dsp:txXfrm>
        <a:off x="853440" y="2835910"/>
        <a:ext cx="1420368" cy="1101090"/>
      </dsp:txXfrm>
    </dsp:sp>
    <dsp:sp modelId="{D63358BA-5551-48C5-8831-6B3A544F3BE3}">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08427-BA31-493A-B937-3207EEE9349A}">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622300">
            <a:lnSpc>
              <a:spcPct val="90000"/>
            </a:lnSpc>
            <a:spcBef>
              <a:spcPct val="0"/>
            </a:spcBef>
            <a:spcAft>
              <a:spcPct val="35000"/>
            </a:spcAft>
            <a:buNone/>
          </a:pPr>
          <a:r>
            <a:rPr lang="en-AU" sz="1400" kern="1200" dirty="0"/>
            <a:t>2021-2024</a:t>
          </a:r>
        </a:p>
        <a:p>
          <a:pPr marL="0" lvl="0" indent="0" algn="l" defTabSz="622300">
            <a:lnSpc>
              <a:spcPct val="90000"/>
            </a:lnSpc>
            <a:spcBef>
              <a:spcPct val="0"/>
            </a:spcBef>
            <a:spcAft>
              <a:spcPct val="35000"/>
            </a:spcAft>
            <a:buNone/>
          </a:pPr>
          <a:r>
            <a:rPr lang="en-AU" sz="1400" kern="1200" dirty="0"/>
            <a:t>Shift from Academic Honours to Leadership Honours. Students had a mentor with coaching across the year.</a:t>
          </a:r>
        </a:p>
      </dsp:txBody>
      <dsp:txXfrm>
        <a:off x="2316480" y="1864359"/>
        <a:ext cx="1463040" cy="2072640"/>
      </dsp:txXfrm>
    </dsp:sp>
    <dsp:sp modelId="{E1654F4A-C6CD-4298-9A82-0FAFA2B32636}">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53166-7F30-4E95-AF43-A542F5AECF10}">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622300">
            <a:lnSpc>
              <a:spcPct val="90000"/>
            </a:lnSpc>
            <a:spcBef>
              <a:spcPct val="0"/>
            </a:spcBef>
            <a:spcAft>
              <a:spcPct val="35000"/>
            </a:spcAft>
            <a:buNone/>
          </a:pPr>
          <a:r>
            <a:rPr lang="en-AU" sz="1400" kern="1200" dirty="0"/>
            <a:t>2025 – onwards</a:t>
          </a:r>
        </a:p>
        <a:p>
          <a:pPr marL="0" lvl="0" indent="0" algn="l" defTabSz="622300">
            <a:lnSpc>
              <a:spcPct val="90000"/>
            </a:lnSpc>
            <a:spcBef>
              <a:spcPct val="0"/>
            </a:spcBef>
            <a:spcAft>
              <a:spcPct val="35000"/>
            </a:spcAft>
            <a:buNone/>
          </a:pPr>
          <a:r>
            <a:rPr lang="en-AU" sz="1400" kern="1200" dirty="0"/>
            <a:t>Pilot program for Academic Honours students based on the Autonomous Learner Model</a:t>
          </a:r>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F6DED71-53C6-7341-8B81-9A32F65774C4}" type="datetimeFigureOut">
              <a:rPr lang="en-US" smtClean="0"/>
              <a:t>3/31/2025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7E2E521F-EC12-E547-A6EA-5F74C760EF71}" type="slidenum">
              <a:rPr lang="en-US" smtClean="0"/>
              <a:t>‹#›</a:t>
            </a:fld>
            <a:endParaRPr lang="en-US"/>
          </a:p>
        </p:txBody>
      </p:sp>
    </p:spTree>
    <p:extLst>
      <p:ext uri="{BB962C8B-B14F-4D97-AF65-F5344CB8AC3E}">
        <p14:creationId xmlns:p14="http://schemas.microsoft.com/office/powerpoint/2010/main" val="223433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ABC2FCB-79E7-EB4C-B2DE-1F0EC7E7EF7C}" type="datetimeFigureOut">
              <a:rPr lang="en-US" smtClean="0"/>
              <a:t>3/31/2025</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385D420-1A10-CD43-BAD5-DE5A2CB438F4}" type="slidenum">
              <a:rPr lang="en-US" smtClean="0"/>
              <a:t>‹#›</a:t>
            </a:fld>
            <a:endParaRPr lang="en-US"/>
          </a:p>
        </p:txBody>
      </p:sp>
    </p:spTree>
    <p:extLst>
      <p:ext uri="{BB962C8B-B14F-4D97-AF65-F5344CB8AC3E}">
        <p14:creationId xmlns:p14="http://schemas.microsoft.com/office/powerpoint/2010/main" val="1320959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2</a:t>
            </a:fld>
            <a:endParaRPr lang="en-US"/>
          </a:p>
        </p:txBody>
      </p:sp>
    </p:spTree>
    <p:extLst>
      <p:ext uri="{BB962C8B-B14F-4D97-AF65-F5344CB8AC3E}">
        <p14:creationId xmlns:p14="http://schemas.microsoft.com/office/powerpoint/2010/main" val="26363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4</a:t>
            </a:fld>
            <a:endParaRPr lang="en-US"/>
          </a:p>
        </p:txBody>
      </p:sp>
    </p:spTree>
    <p:extLst>
      <p:ext uri="{BB962C8B-B14F-4D97-AF65-F5344CB8AC3E}">
        <p14:creationId xmlns:p14="http://schemas.microsoft.com/office/powerpoint/2010/main" val="320690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5</a:t>
            </a:fld>
            <a:endParaRPr lang="en-US"/>
          </a:p>
        </p:txBody>
      </p:sp>
    </p:spTree>
    <p:extLst>
      <p:ext uri="{BB962C8B-B14F-4D97-AF65-F5344CB8AC3E}">
        <p14:creationId xmlns:p14="http://schemas.microsoft.com/office/powerpoint/2010/main" val="380598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6</a:t>
            </a:fld>
            <a:endParaRPr lang="en-US"/>
          </a:p>
        </p:txBody>
      </p:sp>
    </p:spTree>
    <p:extLst>
      <p:ext uri="{BB962C8B-B14F-4D97-AF65-F5344CB8AC3E}">
        <p14:creationId xmlns:p14="http://schemas.microsoft.com/office/powerpoint/2010/main" val="205421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8</a:t>
            </a:fld>
            <a:endParaRPr lang="en-US"/>
          </a:p>
        </p:txBody>
      </p:sp>
    </p:spTree>
    <p:extLst>
      <p:ext uri="{BB962C8B-B14F-4D97-AF65-F5344CB8AC3E}">
        <p14:creationId xmlns:p14="http://schemas.microsoft.com/office/powerpoint/2010/main" val="183682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9</a:t>
            </a:fld>
            <a:endParaRPr lang="en-US"/>
          </a:p>
        </p:txBody>
      </p:sp>
    </p:spTree>
    <p:extLst>
      <p:ext uri="{BB962C8B-B14F-4D97-AF65-F5344CB8AC3E}">
        <p14:creationId xmlns:p14="http://schemas.microsoft.com/office/powerpoint/2010/main" val="62681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5D420-1A10-CD43-BAD5-DE5A2CB438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50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i="1" dirty="0"/>
              <a:t>Some people have the ability to create excitement in their lives. </a:t>
            </a:r>
            <a:endParaRPr lang="en-AU" dirty="0"/>
          </a:p>
          <a:p>
            <a:pPr marL="0" indent="0">
              <a:buNone/>
            </a:pPr>
            <a:r>
              <a:rPr lang="en-AU" i="1" dirty="0"/>
              <a:t>They are the ones who strive, who grow, who give and share.</a:t>
            </a:r>
            <a:endParaRPr lang="en-AU" dirty="0"/>
          </a:p>
          <a:p>
            <a:pPr marL="0" indent="0">
              <a:buNone/>
            </a:pPr>
            <a:r>
              <a:rPr lang="en-AU" i="1" dirty="0"/>
              <a:t>They are the ones who love. </a:t>
            </a:r>
            <a:endParaRPr lang="en-AU" dirty="0"/>
          </a:p>
          <a:p>
            <a:pPr marL="0" indent="0">
              <a:buNone/>
            </a:pPr>
            <a:r>
              <a:rPr lang="en-AU" i="1" dirty="0"/>
              <a:t>They possess passion… for themselves, others, nature and experiences.</a:t>
            </a:r>
            <a:endParaRPr lang="en-AU" dirty="0"/>
          </a:p>
          <a:p>
            <a:pPr marL="0" indent="0">
              <a:buNone/>
            </a:pPr>
            <a:r>
              <a:rPr lang="en-AU" i="1" dirty="0"/>
              <a:t>They have the ability to see beyond today, to rise above the hectic pace, to strive for their own perfection…</a:t>
            </a:r>
            <a:endParaRPr lang="en-AU" dirty="0"/>
          </a:p>
          <a:p>
            <a:pPr marL="0" indent="0">
              <a:buNone/>
            </a:pPr>
            <a:r>
              <a:rPr lang="en-AU" i="1" dirty="0"/>
              <a:t>And they are gentle, for they love themselves, and they love others… </a:t>
            </a:r>
            <a:endParaRPr lang="en-AU" dirty="0"/>
          </a:p>
          <a:p>
            <a:pPr marL="0" indent="0">
              <a:buNone/>
            </a:pPr>
            <a:r>
              <a:rPr lang="en-AU" i="1" dirty="0"/>
              <a:t>Through their living, they create peace and contentment .</a:t>
            </a:r>
            <a:endParaRPr lang="en-AU" dirty="0"/>
          </a:p>
          <a:p>
            <a:pPr marL="0" indent="0">
              <a:buNone/>
            </a:pPr>
            <a:r>
              <a:rPr lang="en-AU" i="1" dirty="0"/>
              <a:t>At the same time, they create excitement for there is always another mountain, a deeper joy, a new dawn…</a:t>
            </a:r>
          </a:p>
          <a:p>
            <a:pPr marL="0" indent="0">
              <a:buNone/>
            </a:pPr>
            <a:r>
              <a:rPr lang="en-AU" i="1" dirty="0"/>
              <a:t>- Betts</a:t>
            </a:r>
            <a:endParaRPr lang="en-AU" dirty="0"/>
          </a:p>
          <a:p>
            <a:endParaRPr lang="en-AU" dirty="0"/>
          </a:p>
        </p:txBody>
      </p:sp>
      <p:sp>
        <p:nvSpPr>
          <p:cNvPr id="4" name="Slide Number Placeholder 3"/>
          <p:cNvSpPr>
            <a:spLocks noGrp="1"/>
          </p:cNvSpPr>
          <p:nvPr>
            <p:ph type="sldNum" sz="quarter" idx="5"/>
          </p:nvPr>
        </p:nvSpPr>
        <p:spPr/>
        <p:txBody>
          <a:bodyPr/>
          <a:lstStyle/>
          <a:p>
            <a:fld id="{C385D420-1A10-CD43-BAD5-DE5A2CB438F4}" type="slidenum">
              <a:rPr lang="en-US" smtClean="0"/>
              <a:t>11</a:t>
            </a:fld>
            <a:endParaRPr lang="en-US"/>
          </a:p>
        </p:txBody>
      </p:sp>
    </p:spTree>
    <p:extLst>
      <p:ext uri="{BB962C8B-B14F-4D97-AF65-F5344CB8AC3E}">
        <p14:creationId xmlns:p14="http://schemas.microsoft.com/office/powerpoint/2010/main" val="128491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8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lstStyle>
            <a:lvl1pPr>
              <a:defRPr sz="3600" b="0" i="0">
                <a:latin typeface="Gotham HTF Black"/>
                <a:cs typeface="Gotham HTF Black"/>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800" b="0" i="0">
                <a:solidFill>
                  <a:schemeClr val="tx1">
                    <a:tint val="75000"/>
                  </a:schemeClr>
                </a:solidFill>
                <a:latin typeface="Gotham HTF Book"/>
                <a:cs typeface="Gotham HTF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48874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85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597822"/>
            <a:ext cx="7772400" cy="1102519"/>
          </a:xfrm>
          <a:prstGeom prst="rect">
            <a:avLst/>
          </a:prstGeom>
        </p:spPr>
        <p:txBody>
          <a:bodyPr/>
          <a:lstStyle>
            <a:lvl1pPr>
              <a:defRPr sz="3600" b="0" i="0">
                <a:latin typeface="Gotham HTF Black"/>
                <a:cs typeface="Gotham HTF Black"/>
              </a:defRPr>
            </a:lvl1pPr>
          </a:lstStyle>
          <a:p>
            <a:r>
              <a:rPr lang="en-AU" dirty="0"/>
              <a:t>Click to edit Master title style</a:t>
            </a:r>
            <a:endParaRPr lang="en-US" dirty="0"/>
          </a:p>
        </p:txBody>
      </p:sp>
      <p:sp>
        <p:nvSpPr>
          <p:cNvPr id="4" name="Subtitle 2"/>
          <p:cNvSpPr>
            <a:spLocks noGrp="1"/>
          </p:cNvSpPr>
          <p:nvPr>
            <p:ph type="subTitle" idx="1"/>
          </p:nvPr>
        </p:nvSpPr>
        <p:spPr>
          <a:xfrm>
            <a:off x="1371600" y="2914650"/>
            <a:ext cx="6400800" cy="1314450"/>
          </a:xfrm>
          <a:prstGeom prst="rect">
            <a:avLst/>
          </a:prstGeom>
        </p:spPr>
        <p:txBody>
          <a:bodyPr/>
          <a:lstStyle>
            <a:lvl1pPr marL="0" indent="0" algn="ctr">
              <a:buNone/>
              <a:defRPr sz="2800" b="0" i="0">
                <a:solidFill>
                  <a:schemeClr val="tx1">
                    <a:tint val="75000"/>
                  </a:schemeClr>
                </a:solidFill>
                <a:latin typeface="Gotham HTF Book"/>
                <a:cs typeface="Gotham HTF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22489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5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25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22"/>
            <a:ext cx="7772400" cy="1102519"/>
          </a:xfrm>
          <a:prstGeom prst="rect">
            <a:avLst/>
          </a:prstGeom>
        </p:spPr>
        <p:txBody>
          <a:bodyPr/>
          <a:lstStyle>
            <a:lvl1pPr>
              <a:defRPr sz="3600" b="0" i="0">
                <a:solidFill>
                  <a:schemeClr val="bg1"/>
                </a:solidFill>
                <a:latin typeface="Gotham HTF Black"/>
                <a:cs typeface="Gotham HTF Black"/>
              </a:defRPr>
            </a:lvl1pPr>
          </a:lstStyle>
          <a:p>
            <a:r>
              <a:rPr lang="en-AU" dirty="0"/>
              <a:t>Click to edit Master title style</a:t>
            </a:r>
            <a:endParaRPr lang="en-US" dirty="0"/>
          </a:p>
        </p:txBody>
      </p:sp>
      <p:sp>
        <p:nvSpPr>
          <p:cNvPr id="8" name="Subtitle 2"/>
          <p:cNvSpPr>
            <a:spLocks noGrp="1"/>
          </p:cNvSpPr>
          <p:nvPr>
            <p:ph type="subTitle" idx="1"/>
          </p:nvPr>
        </p:nvSpPr>
        <p:spPr>
          <a:xfrm>
            <a:off x="1371600" y="2914650"/>
            <a:ext cx="6400800" cy="1314450"/>
          </a:xfrm>
          <a:prstGeom prst="rect">
            <a:avLst/>
          </a:prstGeom>
        </p:spPr>
        <p:txBody>
          <a:bodyPr/>
          <a:lstStyle>
            <a:lvl1pPr marL="0" indent="0" algn="ctr">
              <a:buNone/>
              <a:defRPr sz="2800" b="0" i="0">
                <a:solidFill>
                  <a:srgbClr val="FFFFFF"/>
                </a:solidFill>
                <a:latin typeface="Gotham HTF Book"/>
                <a:cs typeface="Gotham HTF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57721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22"/>
            <a:ext cx="7772400" cy="1102519"/>
          </a:xfrm>
          <a:prstGeom prst="rect">
            <a:avLst/>
          </a:prstGeom>
        </p:spPr>
        <p:txBody>
          <a:bodyPr/>
          <a:lstStyle>
            <a:lvl1pPr>
              <a:defRPr sz="3600" b="0" i="0">
                <a:solidFill>
                  <a:schemeClr val="bg1"/>
                </a:solidFill>
                <a:latin typeface="Gotham HTF Black"/>
                <a:cs typeface="Gotham HTF Black"/>
              </a:defRPr>
            </a:lvl1pPr>
          </a:lstStyle>
          <a:p>
            <a:r>
              <a:rPr lang="en-AU" dirty="0"/>
              <a:t>Click to edit Master title style</a:t>
            </a:r>
            <a:endParaRPr lang="en-US" dirty="0"/>
          </a:p>
        </p:txBody>
      </p:sp>
      <p:sp>
        <p:nvSpPr>
          <p:cNvPr id="8" name="Subtitle 2"/>
          <p:cNvSpPr>
            <a:spLocks noGrp="1"/>
          </p:cNvSpPr>
          <p:nvPr>
            <p:ph type="subTitle" idx="1"/>
          </p:nvPr>
        </p:nvSpPr>
        <p:spPr>
          <a:xfrm>
            <a:off x="1371600" y="2914650"/>
            <a:ext cx="6400800" cy="1314450"/>
          </a:xfrm>
          <a:prstGeom prst="rect">
            <a:avLst/>
          </a:prstGeom>
        </p:spPr>
        <p:txBody>
          <a:bodyPr/>
          <a:lstStyle>
            <a:lvl1pPr marL="0" indent="0" algn="ctr">
              <a:buNone/>
              <a:defRPr sz="2800" b="0" i="0">
                <a:solidFill>
                  <a:srgbClr val="FFFFFF"/>
                </a:solidFill>
                <a:latin typeface="Gotham HTF Book"/>
                <a:cs typeface="Gotham HTF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77758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57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Text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8" name="Picture 7" descr="TGSHS 2015 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0141" y="590550"/>
            <a:ext cx="2836118" cy="2971800"/>
          </a:xfrm>
          <a:prstGeom prst="rect">
            <a:avLst/>
          </a:prstGeom>
        </p:spPr>
      </p:pic>
      <p:pic>
        <p:nvPicPr>
          <p:cNvPr id="9" name="Picture 8" descr="Learner who flourish.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09384" y="4019550"/>
            <a:ext cx="4877631" cy="762000"/>
          </a:xfrm>
          <a:prstGeom prst="rect">
            <a:avLst/>
          </a:prstGeom>
        </p:spPr>
      </p:pic>
    </p:spTree>
    <p:extLst>
      <p:ext uri="{BB962C8B-B14F-4D97-AF65-F5344CB8AC3E}">
        <p14:creationId xmlns:p14="http://schemas.microsoft.com/office/powerpoint/2010/main" val="122851539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GHS108 Grawards PPT 16;9 Text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169285071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HS108 Grawards PPT 16;9 Text BG.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2" name="Picture 1" descr="TGSHS 2015 Logo_RGB_SM.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3943350"/>
            <a:ext cx="1001084" cy="1048512"/>
          </a:xfrm>
          <a:prstGeom prst="rect">
            <a:avLst/>
          </a:prstGeom>
        </p:spPr>
      </p:pic>
      <p:pic>
        <p:nvPicPr>
          <p:cNvPr id="4" name="Picture 3" descr="Learner who flourish.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10200" y="4400551"/>
            <a:ext cx="3429000" cy="535690"/>
          </a:xfrm>
          <a:prstGeom prst="rect">
            <a:avLst/>
          </a:prstGeom>
        </p:spPr>
      </p:pic>
    </p:spTree>
    <p:extLst>
      <p:ext uri="{BB962C8B-B14F-4D97-AF65-F5344CB8AC3E}">
        <p14:creationId xmlns:p14="http://schemas.microsoft.com/office/powerpoint/2010/main" val="3600288690"/>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Text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8" name="Picture 7" descr="TGSHS 2015 Logo_RGB_S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3943350"/>
            <a:ext cx="1001084" cy="1048512"/>
          </a:xfrm>
          <a:prstGeom prst="rect">
            <a:avLst/>
          </a:prstGeom>
        </p:spPr>
      </p:pic>
      <p:pic>
        <p:nvPicPr>
          <p:cNvPr id="11" name="Picture 10" descr="We Value Icons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67400" y="4248150"/>
            <a:ext cx="3002094" cy="693116"/>
          </a:xfrm>
          <a:prstGeom prst="rect">
            <a:avLst/>
          </a:prstGeom>
        </p:spPr>
      </p:pic>
    </p:spTree>
    <p:extLst>
      <p:ext uri="{BB962C8B-B14F-4D97-AF65-F5344CB8AC3E}">
        <p14:creationId xmlns:p14="http://schemas.microsoft.com/office/powerpoint/2010/main" val="1168117258"/>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Green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10" name="Picture 9" descr="TGSHS 2015 Logo_RGB_REV_S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5835" y="514350"/>
            <a:ext cx="3202565" cy="3354293"/>
          </a:xfrm>
          <a:prstGeom prst="rect">
            <a:avLst/>
          </a:prstGeom>
        </p:spPr>
      </p:pic>
      <p:pic>
        <p:nvPicPr>
          <p:cNvPr id="11" name="Picture 10" descr="Learner who flourish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19400" y="4248150"/>
            <a:ext cx="3424687" cy="535017"/>
          </a:xfrm>
          <a:prstGeom prst="rect">
            <a:avLst/>
          </a:prstGeom>
        </p:spPr>
      </p:pic>
    </p:spTree>
    <p:extLst>
      <p:ext uri="{BB962C8B-B14F-4D97-AF65-F5344CB8AC3E}">
        <p14:creationId xmlns:p14="http://schemas.microsoft.com/office/powerpoint/2010/main" val="3184655797"/>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Green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815172238"/>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Green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8" name="Picture 7" descr="TGSHS 2015 Logo_RGB_S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3943350"/>
            <a:ext cx="1001084" cy="1048512"/>
          </a:xfrm>
          <a:prstGeom prst="rect">
            <a:avLst/>
          </a:prstGeom>
        </p:spPr>
      </p:pic>
      <p:pic>
        <p:nvPicPr>
          <p:cNvPr id="9" name="Picture 8" descr="Learner who flourish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0200" y="4400550"/>
            <a:ext cx="3424687" cy="535017"/>
          </a:xfrm>
          <a:prstGeom prst="rect">
            <a:avLst/>
          </a:prstGeom>
        </p:spPr>
      </p:pic>
    </p:spTree>
    <p:extLst>
      <p:ext uri="{BB962C8B-B14F-4D97-AF65-F5344CB8AC3E}">
        <p14:creationId xmlns:p14="http://schemas.microsoft.com/office/powerpoint/2010/main" val="37133524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HS108 Grawards PPT 16;9 Green B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8" name="Picture 7" descr="TGSHS 2015 Logo_RGB_S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3943350"/>
            <a:ext cx="1001084" cy="1048512"/>
          </a:xfrm>
          <a:prstGeom prst="rect">
            <a:avLst/>
          </a:prstGeom>
        </p:spPr>
      </p:pic>
      <p:pic>
        <p:nvPicPr>
          <p:cNvPr id="11" name="Picture 10" descr="We Value Icons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67400" y="4248150"/>
            <a:ext cx="3002094" cy="693116"/>
          </a:xfrm>
          <a:prstGeom prst="rect">
            <a:avLst/>
          </a:prstGeom>
        </p:spPr>
      </p:pic>
    </p:spTree>
    <p:extLst>
      <p:ext uri="{BB962C8B-B14F-4D97-AF65-F5344CB8AC3E}">
        <p14:creationId xmlns:p14="http://schemas.microsoft.com/office/powerpoint/2010/main" val="249773015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2AB353-9CD7-46F0-8956-E1978798C058}"/>
              </a:ext>
            </a:extLst>
          </p:cNvPr>
          <p:cNvSpPr txBox="1"/>
          <p:nvPr/>
        </p:nvSpPr>
        <p:spPr>
          <a:xfrm>
            <a:off x="0" y="0"/>
            <a:ext cx="9144000" cy="646331"/>
          </a:xfrm>
          <a:prstGeom prst="rect">
            <a:avLst/>
          </a:prstGeom>
          <a:noFill/>
        </p:spPr>
        <p:txBody>
          <a:bodyPr wrap="square" rtlCol="0">
            <a:spAutoFit/>
          </a:bodyPr>
          <a:lstStyle/>
          <a:p>
            <a:pPr algn="ctr"/>
            <a:r>
              <a:rPr lang="en-AU" sz="3600" dirty="0">
                <a:solidFill>
                  <a:srgbClr val="0B4437"/>
                </a:solidFill>
                <a:latin typeface="Gotham HTF Black"/>
              </a:rPr>
              <a:t>Academic Honours Program 2026</a:t>
            </a:r>
          </a:p>
        </p:txBody>
      </p:sp>
    </p:spTree>
    <p:extLst>
      <p:ext uri="{BB962C8B-B14F-4D97-AF65-F5344CB8AC3E}">
        <p14:creationId xmlns:p14="http://schemas.microsoft.com/office/powerpoint/2010/main" val="75871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6AE7A-F84B-4A3D-8706-D41D45426527}"/>
              </a:ext>
            </a:extLst>
          </p:cNvPr>
          <p:cNvPicPr>
            <a:picLocks noChangeAspect="1"/>
          </p:cNvPicPr>
          <p:nvPr/>
        </p:nvPicPr>
        <p:blipFill>
          <a:blip r:embed="rId3"/>
          <a:stretch>
            <a:fillRect/>
          </a:stretch>
        </p:blipFill>
        <p:spPr>
          <a:xfrm>
            <a:off x="4895528" y="3550323"/>
            <a:ext cx="4248472" cy="1593177"/>
          </a:xfrm>
          <a:prstGeom prst="rect">
            <a:avLst/>
          </a:prstGeom>
        </p:spPr>
      </p:pic>
      <p:sp>
        <p:nvSpPr>
          <p:cNvPr id="3" name="TextBox 2">
            <a:extLst>
              <a:ext uri="{FF2B5EF4-FFF2-40B4-BE49-F238E27FC236}">
                <a16:creationId xmlns:a16="http://schemas.microsoft.com/office/drawing/2014/main" id="{B925F608-ABC0-475D-8B57-09319BAF062C}"/>
              </a:ext>
            </a:extLst>
          </p:cNvPr>
          <p:cNvSpPr txBox="1"/>
          <p:nvPr/>
        </p:nvSpPr>
        <p:spPr>
          <a:xfrm>
            <a:off x="1367644" y="219436"/>
            <a:ext cx="64087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0B4437"/>
                </a:solidFill>
                <a:effectLst/>
                <a:uLnTx/>
                <a:uFillTx/>
                <a:latin typeface="Gotham HTF Black"/>
                <a:ea typeface="+mn-ea"/>
                <a:cs typeface="+mn-cs"/>
              </a:rPr>
              <a:t>Application</a:t>
            </a:r>
          </a:p>
        </p:txBody>
      </p:sp>
      <p:sp>
        <p:nvSpPr>
          <p:cNvPr id="11" name="Text Placeholder 2">
            <a:extLst>
              <a:ext uri="{FF2B5EF4-FFF2-40B4-BE49-F238E27FC236}">
                <a16:creationId xmlns:a16="http://schemas.microsoft.com/office/drawing/2014/main" id="{AA4B62EF-6552-46F5-9EC4-CC55092B5B1C}"/>
              </a:ext>
            </a:extLst>
          </p:cNvPr>
          <p:cNvSpPr txBox="1">
            <a:spLocks/>
          </p:cNvSpPr>
          <p:nvPr/>
        </p:nvSpPr>
        <p:spPr>
          <a:xfrm>
            <a:off x="1079612" y="647062"/>
            <a:ext cx="6984776" cy="3600400"/>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US" sz="1600" dirty="0"/>
              <a:t>Apply via the School Website: Curriculum/Excellence programs/Academic </a:t>
            </a:r>
            <a:r>
              <a:rPr lang="en-US" sz="1600" dirty="0" err="1"/>
              <a:t>Honours</a:t>
            </a:r>
            <a:r>
              <a:rPr lang="en-US" sz="1600" dirty="0"/>
              <a:t> by Thursday 15 May </a:t>
            </a:r>
          </a:p>
          <a:p>
            <a:pPr lvl="1">
              <a:buFont typeface="Wingdings" panose="05000000000000000000" pitchFamily="2" charset="2"/>
              <a:buChar char=""/>
            </a:pPr>
            <a:r>
              <a:rPr lang="en-US" sz="1200" dirty="0"/>
              <a:t>Year 5 Semester 2 Report Card/Year 6 Semester 1 Report Card</a:t>
            </a:r>
          </a:p>
          <a:p>
            <a:pPr lvl="1">
              <a:buFont typeface="Wingdings" panose="05000000000000000000" pitchFamily="2" charset="2"/>
              <a:buChar char=""/>
            </a:pPr>
            <a:r>
              <a:rPr lang="en-US" sz="1200" dirty="0"/>
              <a:t>Year 5 NAPLAN results</a:t>
            </a:r>
          </a:p>
          <a:p>
            <a:pPr lvl="1">
              <a:buFont typeface="Wingdings" panose="05000000000000000000" pitchFamily="2" charset="2"/>
              <a:buChar char=""/>
            </a:pPr>
            <a:r>
              <a:rPr lang="en-US" sz="1200" dirty="0"/>
              <a:t>Student response for why they want to be enrolled in the program, and what they hope to achieve.</a:t>
            </a:r>
          </a:p>
          <a:p>
            <a:pPr lvl="1">
              <a:buFont typeface="Wingdings" panose="05000000000000000000" pitchFamily="2" charset="2"/>
              <a:buChar char=""/>
            </a:pPr>
            <a:r>
              <a:rPr lang="en-US" sz="1200" dirty="0"/>
              <a:t>Letter of reference from their teacher</a:t>
            </a:r>
          </a:p>
          <a:p>
            <a:pPr>
              <a:buFont typeface="+mj-lt"/>
              <a:buAutoNum type="arabicPeriod"/>
            </a:pPr>
            <a:r>
              <a:rPr lang="en-US" sz="1600" dirty="0"/>
              <a:t>Complete entry exam: GSAM (Gifted Student Ability Measure) 29 May 2025</a:t>
            </a:r>
          </a:p>
          <a:p>
            <a:pPr>
              <a:buFont typeface="+mj-lt"/>
              <a:buAutoNum type="arabicPeriod"/>
            </a:pPr>
            <a:r>
              <a:rPr lang="en-US" sz="1600" dirty="0"/>
              <a:t>Receive acceptance or decline letters from the school regarding student enrolment in the program. (Your student may be offered German Immersion too) 20 June 2025</a:t>
            </a:r>
          </a:p>
          <a:p>
            <a:pPr>
              <a:buFont typeface="+mj-lt"/>
              <a:buAutoNum type="arabicPeriod"/>
            </a:pPr>
            <a:endParaRPr lang="en-US" sz="1600" dirty="0"/>
          </a:p>
        </p:txBody>
      </p:sp>
    </p:spTree>
    <p:extLst>
      <p:ext uri="{BB962C8B-B14F-4D97-AF65-F5344CB8AC3E}">
        <p14:creationId xmlns:p14="http://schemas.microsoft.com/office/powerpoint/2010/main" val="173220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4B02E0-747E-4497-9264-477E8B22B42E}"/>
              </a:ext>
            </a:extLst>
          </p:cNvPr>
          <p:cNvSpPr txBox="1"/>
          <p:nvPr/>
        </p:nvSpPr>
        <p:spPr>
          <a:xfrm>
            <a:off x="1259632" y="0"/>
            <a:ext cx="6408712" cy="646331"/>
          </a:xfrm>
          <a:prstGeom prst="rect">
            <a:avLst/>
          </a:prstGeom>
          <a:noFill/>
        </p:spPr>
        <p:txBody>
          <a:bodyPr wrap="square" rtlCol="0">
            <a:spAutoFit/>
          </a:bodyPr>
          <a:lstStyle/>
          <a:p>
            <a:pPr algn="ctr"/>
            <a:r>
              <a:rPr lang="en-AU" sz="3600" dirty="0">
                <a:solidFill>
                  <a:srgbClr val="0B4437"/>
                </a:solidFill>
                <a:latin typeface="Gotham HTF Black"/>
              </a:rPr>
              <a:t>Takeaways</a:t>
            </a:r>
          </a:p>
        </p:txBody>
      </p:sp>
      <p:sp>
        <p:nvSpPr>
          <p:cNvPr id="5" name="Text Placeholder 2">
            <a:extLst>
              <a:ext uri="{FF2B5EF4-FFF2-40B4-BE49-F238E27FC236}">
                <a16:creationId xmlns:a16="http://schemas.microsoft.com/office/drawing/2014/main" id="{02136268-33FA-4F84-B2FE-E3BB63474676}"/>
              </a:ext>
            </a:extLst>
          </p:cNvPr>
          <p:cNvSpPr txBox="1">
            <a:spLocks/>
          </p:cNvSpPr>
          <p:nvPr/>
        </p:nvSpPr>
        <p:spPr>
          <a:xfrm>
            <a:off x="4574285" y="771550"/>
            <a:ext cx="4114800" cy="4248472"/>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None/>
            </a:pPr>
            <a:endParaRPr lang="en-US" sz="2000" dirty="0"/>
          </a:p>
        </p:txBody>
      </p:sp>
      <p:sp>
        <p:nvSpPr>
          <p:cNvPr id="6" name="TextBox 5">
            <a:extLst>
              <a:ext uri="{FF2B5EF4-FFF2-40B4-BE49-F238E27FC236}">
                <a16:creationId xmlns:a16="http://schemas.microsoft.com/office/drawing/2014/main" id="{A0CD3BB5-83AC-46D0-8278-F3F351CEBAEE}"/>
              </a:ext>
            </a:extLst>
          </p:cNvPr>
          <p:cNvSpPr txBox="1"/>
          <p:nvPr/>
        </p:nvSpPr>
        <p:spPr>
          <a:xfrm>
            <a:off x="3491880" y="780834"/>
            <a:ext cx="4572000" cy="3170099"/>
          </a:xfrm>
          <a:prstGeom prst="rect">
            <a:avLst/>
          </a:prstGeom>
          <a:noFill/>
        </p:spPr>
        <p:txBody>
          <a:bodyPr wrap="square">
            <a:spAutoFit/>
          </a:bodyPr>
          <a:lstStyle/>
          <a:p>
            <a:pPr marL="457200"/>
            <a:r>
              <a:rPr lang="en-AU" sz="2000" dirty="0">
                <a:latin typeface="Gotham HTF Black"/>
              </a:rPr>
              <a:t>‘Don’t fret!’ she said. ‘You’ve learned the things you need to pass that test and many more – I’m certain you’ll succeed. We’ve taught you that the Earth is round, that red and white make pink, and something else that matters more – </a:t>
            </a:r>
            <a:r>
              <a:rPr lang="en-AU" sz="2000" dirty="0">
                <a:highlight>
                  <a:srgbClr val="2EA6DE"/>
                </a:highlight>
                <a:latin typeface="Gotham HTF Black"/>
              </a:rPr>
              <a:t>We’ve taught you how to think’ </a:t>
            </a:r>
            <a:r>
              <a:rPr lang="en-AU" sz="2000" dirty="0">
                <a:latin typeface="Gotham HTF Black"/>
              </a:rPr>
              <a:t>(p. 26).</a:t>
            </a:r>
          </a:p>
          <a:p>
            <a:pPr marL="457200"/>
            <a:r>
              <a:rPr lang="en-AU" sz="2000" dirty="0">
                <a:latin typeface="Gotham HTF Black"/>
              </a:rPr>
              <a:t>- Dr Seuss </a:t>
            </a:r>
            <a:r>
              <a:rPr lang="en-AU" sz="2000" i="1" dirty="0">
                <a:latin typeface="Gotham HTF Black"/>
              </a:rPr>
              <a:t>Hooray for Diffendoofer Day!</a:t>
            </a:r>
            <a:endParaRPr lang="en-US" sz="2000" dirty="0">
              <a:latin typeface="Gotham HTF Black"/>
            </a:endParaRPr>
          </a:p>
        </p:txBody>
      </p:sp>
      <p:pic>
        <p:nvPicPr>
          <p:cNvPr id="11" name="Picture 10">
            <a:extLst>
              <a:ext uri="{FF2B5EF4-FFF2-40B4-BE49-F238E27FC236}">
                <a16:creationId xmlns:a16="http://schemas.microsoft.com/office/drawing/2014/main" id="{B8A232DF-415D-4D6C-A9C0-78648FA01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780834"/>
            <a:ext cx="2232248" cy="3199012"/>
          </a:xfrm>
          <a:prstGeom prst="rect">
            <a:avLst/>
          </a:prstGeom>
        </p:spPr>
      </p:pic>
    </p:spTree>
    <p:extLst>
      <p:ext uri="{BB962C8B-B14F-4D97-AF65-F5344CB8AC3E}">
        <p14:creationId xmlns:p14="http://schemas.microsoft.com/office/powerpoint/2010/main" val="144535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5F608-ABC0-475D-8B57-09319BAF062C}"/>
              </a:ext>
            </a:extLst>
          </p:cNvPr>
          <p:cNvSpPr txBox="1"/>
          <p:nvPr/>
        </p:nvSpPr>
        <p:spPr>
          <a:xfrm>
            <a:off x="1367644" y="456366"/>
            <a:ext cx="6408712" cy="646331"/>
          </a:xfrm>
          <a:prstGeom prst="rect">
            <a:avLst/>
          </a:prstGeom>
          <a:noFill/>
        </p:spPr>
        <p:txBody>
          <a:bodyPr wrap="square" rtlCol="0">
            <a:spAutoFit/>
          </a:bodyPr>
          <a:lstStyle/>
          <a:p>
            <a:pPr algn="ctr"/>
            <a:r>
              <a:rPr lang="en-AU" sz="3600" dirty="0">
                <a:solidFill>
                  <a:srgbClr val="0B4437"/>
                </a:solidFill>
                <a:latin typeface="Gotham HTF Black"/>
              </a:rPr>
              <a:t>Acknowledgement of Country</a:t>
            </a:r>
          </a:p>
        </p:txBody>
      </p:sp>
      <p:sp>
        <p:nvSpPr>
          <p:cNvPr id="5" name="Text Placeholder 2">
            <a:extLst>
              <a:ext uri="{FF2B5EF4-FFF2-40B4-BE49-F238E27FC236}">
                <a16:creationId xmlns:a16="http://schemas.microsoft.com/office/drawing/2014/main" id="{9C263CFA-7A8F-4DD4-BD3A-D9DA14CCB3C9}"/>
              </a:ext>
            </a:extLst>
          </p:cNvPr>
          <p:cNvSpPr txBox="1">
            <a:spLocks/>
          </p:cNvSpPr>
          <p:nvPr/>
        </p:nvSpPr>
        <p:spPr>
          <a:xfrm>
            <a:off x="395536" y="987574"/>
            <a:ext cx="8229600" cy="3394472"/>
          </a:xfrm>
          <a:prstGeom prst="rect">
            <a:avLst/>
          </a:prstGeom>
        </p:spPr>
        <p:txBody>
          <a:bodyPr vert="horz" lIns="91440" tIns="45720" rIns="91440" bIns="45720" rtlCol="0" anchor="ctr">
            <a:normAutofit fontScale="8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AU" i="1" dirty="0"/>
              <a:t>We want to begin today by acknowledging the </a:t>
            </a:r>
            <a:r>
              <a:rPr lang="en-AU" i="1" dirty="0" err="1"/>
              <a:t>Turrbal</a:t>
            </a:r>
            <a:r>
              <a:rPr lang="en-AU" i="1" dirty="0"/>
              <a:t>  and </a:t>
            </a:r>
            <a:r>
              <a:rPr lang="en-AU" i="1" dirty="0" err="1"/>
              <a:t>Jagera</a:t>
            </a:r>
            <a:r>
              <a:rPr lang="en-AU" i="1" dirty="0"/>
              <a:t> people as the Traditional Custodians of </a:t>
            </a:r>
            <a:r>
              <a:rPr lang="en-AU" i="1" dirty="0" err="1"/>
              <a:t>Meanjin</a:t>
            </a:r>
            <a:r>
              <a:rPr lang="en-AU" i="1" dirty="0"/>
              <a:t>, the lands in which our school is located, and where we meet, work and learn. We recognise their cultures, histories, and diversity, and their deep connection to the lands, waters, and seas of Queensland. We pay our respects to their Elders, past, present and emerging, and extend our respect to Aboriginal and Torres Strait Islander peoples here today. </a:t>
            </a:r>
          </a:p>
        </p:txBody>
      </p:sp>
    </p:spTree>
    <p:extLst>
      <p:ext uri="{BB962C8B-B14F-4D97-AF65-F5344CB8AC3E}">
        <p14:creationId xmlns:p14="http://schemas.microsoft.com/office/powerpoint/2010/main" val="17179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CC03B-A4D8-45E8-852E-8AFF2B311A4F}"/>
              </a:ext>
            </a:extLst>
          </p:cNvPr>
          <p:cNvSpPr txBox="1"/>
          <p:nvPr/>
        </p:nvSpPr>
        <p:spPr>
          <a:xfrm>
            <a:off x="1367644" y="0"/>
            <a:ext cx="6408712" cy="646331"/>
          </a:xfrm>
          <a:prstGeom prst="rect">
            <a:avLst/>
          </a:prstGeom>
          <a:noFill/>
        </p:spPr>
        <p:txBody>
          <a:bodyPr wrap="square" rtlCol="0">
            <a:spAutoFit/>
          </a:bodyPr>
          <a:lstStyle/>
          <a:p>
            <a:pPr algn="ctr"/>
            <a:r>
              <a:rPr lang="en-AU" sz="3600" dirty="0">
                <a:solidFill>
                  <a:srgbClr val="0B4437"/>
                </a:solidFill>
                <a:latin typeface="Gotham HTF Black"/>
              </a:rPr>
              <a:t>Autonomous Learner Model</a:t>
            </a:r>
          </a:p>
        </p:txBody>
      </p:sp>
      <p:pic>
        <p:nvPicPr>
          <p:cNvPr id="6" name="Picture 5">
            <a:extLst>
              <a:ext uri="{FF2B5EF4-FFF2-40B4-BE49-F238E27FC236}">
                <a16:creationId xmlns:a16="http://schemas.microsoft.com/office/drawing/2014/main" id="{11F6905A-4AEB-48F6-BECB-49AE67758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646331"/>
            <a:ext cx="3362466" cy="3315548"/>
          </a:xfrm>
          <a:prstGeom prst="rect">
            <a:avLst/>
          </a:prstGeom>
        </p:spPr>
      </p:pic>
      <p:sp>
        <p:nvSpPr>
          <p:cNvPr id="7" name="Text Placeholder 2">
            <a:extLst>
              <a:ext uri="{FF2B5EF4-FFF2-40B4-BE49-F238E27FC236}">
                <a16:creationId xmlns:a16="http://schemas.microsoft.com/office/drawing/2014/main" id="{924D335B-0F90-4DE7-BFD1-12F819774CEE}"/>
              </a:ext>
            </a:extLst>
          </p:cNvPr>
          <p:cNvSpPr txBox="1">
            <a:spLocks/>
          </p:cNvSpPr>
          <p:nvPr/>
        </p:nvSpPr>
        <p:spPr>
          <a:xfrm>
            <a:off x="0" y="2565201"/>
            <a:ext cx="5415202" cy="2578299"/>
          </a:xfrm>
          <a:prstGeom prst="rect">
            <a:avLst/>
          </a:prstGeom>
          <a:solidFill>
            <a:schemeClr val="bg1"/>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AU" sz="1800" i="1" dirty="0"/>
              <a:t>“Autonomous learners perceive </a:t>
            </a:r>
            <a:r>
              <a:rPr lang="en-AU" sz="1800" i="1" dirty="0">
                <a:highlight>
                  <a:srgbClr val="2EA6DE"/>
                </a:highlight>
              </a:rPr>
              <a:t>learning</a:t>
            </a:r>
            <a:r>
              <a:rPr lang="en-AU" sz="1800" i="1" dirty="0"/>
              <a:t> and </a:t>
            </a:r>
            <a:r>
              <a:rPr lang="en-AU" sz="1800" i="1" dirty="0">
                <a:highlight>
                  <a:srgbClr val="C51F5F"/>
                </a:highlight>
              </a:rPr>
              <a:t>living</a:t>
            </a:r>
            <a:r>
              <a:rPr lang="en-AU" sz="1800" i="1" dirty="0"/>
              <a:t> as two main components of their ongoing development of potential in the cognitive, emotional, social, and physical domains. Their </a:t>
            </a:r>
            <a:r>
              <a:rPr lang="en-AU" sz="1800" i="1" dirty="0">
                <a:highlight>
                  <a:srgbClr val="CBD725"/>
                </a:highlight>
              </a:rPr>
              <a:t>motivation comes from within</a:t>
            </a:r>
            <a:r>
              <a:rPr lang="en-AU" sz="1800" i="1" dirty="0"/>
              <a:t>, they </a:t>
            </a:r>
            <a:r>
              <a:rPr lang="en-AU" sz="1800" i="1" dirty="0">
                <a:highlight>
                  <a:srgbClr val="2EA6DE"/>
                </a:highlight>
              </a:rPr>
              <a:t>internalise skills</a:t>
            </a:r>
            <a:r>
              <a:rPr lang="en-AU" sz="1800" i="1" dirty="0"/>
              <a:t>, and </a:t>
            </a:r>
            <a:r>
              <a:rPr lang="en-AU" sz="1800" i="1" dirty="0">
                <a:highlight>
                  <a:srgbClr val="CBD725"/>
                </a:highlight>
              </a:rPr>
              <a:t>passion learning is their driving force.</a:t>
            </a:r>
            <a:r>
              <a:rPr lang="en-AU" sz="1800" i="1" dirty="0"/>
              <a:t> Autonomous learners are </a:t>
            </a:r>
            <a:r>
              <a:rPr lang="en-AU" sz="1800" i="1" dirty="0">
                <a:highlight>
                  <a:srgbClr val="2EA6DE"/>
                </a:highlight>
              </a:rPr>
              <a:t>never satisfied</a:t>
            </a:r>
            <a:r>
              <a:rPr lang="en-AU" sz="1800" i="1" dirty="0"/>
              <a:t>, for they perceive their needs for a nourishing life, </a:t>
            </a:r>
            <a:r>
              <a:rPr lang="en-AU" sz="1800" i="1" dirty="0">
                <a:highlight>
                  <a:srgbClr val="FBA430"/>
                </a:highlight>
              </a:rPr>
              <a:t>as well as the greater needs of </a:t>
            </a:r>
            <a:r>
              <a:rPr lang="en-AU" sz="1800" i="1" dirty="0">
                <a:highlight>
                  <a:srgbClr val="C51F5F"/>
                </a:highlight>
              </a:rPr>
              <a:t>society.” </a:t>
            </a:r>
            <a:r>
              <a:rPr lang="en-AU" sz="1800" i="1" dirty="0"/>
              <a:t>– </a:t>
            </a:r>
            <a:r>
              <a:rPr lang="en-AU" sz="1800" dirty="0"/>
              <a:t>George T. Betts</a:t>
            </a:r>
          </a:p>
          <a:p>
            <a:pPr marL="114300" indent="0">
              <a:buNone/>
            </a:pPr>
            <a:endParaRPr lang="en-US" sz="1200" dirty="0"/>
          </a:p>
        </p:txBody>
      </p:sp>
      <p:sp>
        <p:nvSpPr>
          <p:cNvPr id="8" name="TextBox 7">
            <a:extLst>
              <a:ext uri="{FF2B5EF4-FFF2-40B4-BE49-F238E27FC236}">
                <a16:creationId xmlns:a16="http://schemas.microsoft.com/office/drawing/2014/main" id="{3C7CCD8D-C2E2-4777-8405-A2047F793B70}"/>
              </a:ext>
            </a:extLst>
          </p:cNvPr>
          <p:cNvSpPr txBox="1"/>
          <p:nvPr/>
        </p:nvSpPr>
        <p:spPr>
          <a:xfrm>
            <a:off x="5514032" y="3926878"/>
            <a:ext cx="3635896" cy="338554"/>
          </a:xfrm>
          <a:prstGeom prst="rect">
            <a:avLst/>
          </a:prstGeom>
          <a:noFill/>
        </p:spPr>
        <p:txBody>
          <a:bodyPr wrap="square" rtlCol="0">
            <a:spAutoFit/>
          </a:bodyPr>
          <a:lstStyle/>
          <a:p>
            <a:r>
              <a:rPr lang="en-AU" sz="800" b="1" dirty="0">
                <a:latin typeface="Arial" panose="020B0604020202020204" pitchFamily="34" charset="0"/>
                <a:cs typeface="Arial" panose="020B0604020202020204" pitchFamily="34" charset="0"/>
              </a:rPr>
              <a:t>Reference: </a:t>
            </a:r>
            <a:r>
              <a:rPr lang="en-AU" sz="800" dirty="0">
                <a:latin typeface="Arial" panose="020B0604020202020204" pitchFamily="34" charset="0"/>
                <a:cs typeface="Arial" panose="020B0604020202020204" pitchFamily="34" charset="0"/>
              </a:rPr>
              <a:t>(Betts, G. T., Carey R. J., &amp; Kapushion, B. M. (2021). </a:t>
            </a:r>
            <a:r>
              <a:rPr lang="en-AU" sz="800" i="1" dirty="0">
                <a:latin typeface="Arial" panose="020B0604020202020204" pitchFamily="34" charset="0"/>
                <a:cs typeface="Arial" panose="020B0604020202020204" pitchFamily="34" charset="0"/>
              </a:rPr>
              <a:t>Autonomous Learner Model Resource Book</a:t>
            </a:r>
            <a:r>
              <a:rPr lang="en-AU" sz="800" dirty="0">
                <a:latin typeface="Arial" panose="020B0604020202020204" pitchFamily="34" charset="0"/>
                <a:cs typeface="Arial" panose="020B0604020202020204" pitchFamily="34" charset="0"/>
              </a:rPr>
              <a:t>. Routledge.</a:t>
            </a:r>
            <a:endParaRPr lang="en-AU" sz="800" b="1"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F62C4594-0E99-410E-907D-B455C46D05D7}"/>
              </a:ext>
            </a:extLst>
          </p:cNvPr>
          <p:cNvSpPr txBox="1">
            <a:spLocks/>
          </p:cNvSpPr>
          <p:nvPr/>
        </p:nvSpPr>
        <p:spPr>
          <a:xfrm>
            <a:off x="0" y="646331"/>
            <a:ext cx="5415202" cy="1918870"/>
          </a:xfrm>
          <a:prstGeom prst="rect">
            <a:avLst/>
          </a:prstGeom>
          <a:solidFill>
            <a:schemeClr val="bg1"/>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Developed by George T. Betts and has been evolving as a model for enrichment and extension over the years.</a:t>
            </a:r>
          </a:p>
          <a:p>
            <a:r>
              <a:rPr lang="en-US" sz="1400" dirty="0"/>
              <a:t>First gifted and talented model that focuses on the </a:t>
            </a:r>
            <a:r>
              <a:rPr lang="en-US" sz="1400" i="1" dirty="0"/>
              <a:t>whole child.</a:t>
            </a:r>
            <a:endParaRPr lang="en-US" sz="1400" dirty="0"/>
          </a:p>
          <a:p>
            <a:r>
              <a:rPr lang="en-US" sz="1400" dirty="0"/>
              <a:t>Most approaches are developed for teachers to deliver curriculum “to” learners rather than “with” the students.</a:t>
            </a:r>
          </a:p>
          <a:p>
            <a:r>
              <a:rPr lang="en-US" sz="1400" dirty="0"/>
              <a:t>Students are high performing 24/7 and need a complete approach to learning and living not only in the school setting, but at home and in the community.</a:t>
            </a:r>
          </a:p>
        </p:txBody>
      </p:sp>
    </p:spTree>
    <p:extLst>
      <p:ext uri="{BB962C8B-B14F-4D97-AF65-F5344CB8AC3E}">
        <p14:creationId xmlns:p14="http://schemas.microsoft.com/office/powerpoint/2010/main" val="16761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5F608-ABC0-475D-8B57-09319BAF062C}"/>
              </a:ext>
            </a:extLst>
          </p:cNvPr>
          <p:cNvSpPr txBox="1"/>
          <p:nvPr/>
        </p:nvSpPr>
        <p:spPr>
          <a:xfrm>
            <a:off x="1367644" y="456366"/>
            <a:ext cx="6408712" cy="646331"/>
          </a:xfrm>
          <a:prstGeom prst="rect">
            <a:avLst/>
          </a:prstGeom>
          <a:noFill/>
        </p:spPr>
        <p:txBody>
          <a:bodyPr wrap="square" rtlCol="0">
            <a:spAutoFit/>
          </a:bodyPr>
          <a:lstStyle/>
          <a:p>
            <a:pPr algn="ctr"/>
            <a:r>
              <a:rPr lang="en-AU" sz="3600" dirty="0">
                <a:solidFill>
                  <a:srgbClr val="0B4437"/>
                </a:solidFill>
                <a:latin typeface="Gotham HTF Black"/>
              </a:rPr>
              <a:t>VISION</a:t>
            </a:r>
          </a:p>
        </p:txBody>
      </p:sp>
      <p:sp>
        <p:nvSpPr>
          <p:cNvPr id="5" name="Text Placeholder 2">
            <a:extLst>
              <a:ext uri="{FF2B5EF4-FFF2-40B4-BE49-F238E27FC236}">
                <a16:creationId xmlns:a16="http://schemas.microsoft.com/office/drawing/2014/main" id="{9C263CFA-7A8F-4DD4-BD3A-D9DA14CCB3C9}"/>
              </a:ext>
            </a:extLst>
          </p:cNvPr>
          <p:cNvSpPr txBox="1">
            <a:spLocks/>
          </p:cNvSpPr>
          <p:nvPr/>
        </p:nvSpPr>
        <p:spPr>
          <a:xfrm>
            <a:off x="457200" y="646331"/>
            <a:ext cx="8229600" cy="339447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AU" i="1" dirty="0"/>
              <a:t>To enrich high performing students using the Autonomous Learner Model, drive their passion for learning and maintain their wellbeing at school.</a:t>
            </a:r>
          </a:p>
          <a:p>
            <a:pPr marL="114300" indent="0">
              <a:buNone/>
            </a:pPr>
            <a:endParaRPr lang="en-US" sz="2000" dirty="0"/>
          </a:p>
        </p:txBody>
      </p:sp>
    </p:spTree>
    <p:extLst>
      <p:ext uri="{BB962C8B-B14F-4D97-AF65-F5344CB8AC3E}">
        <p14:creationId xmlns:p14="http://schemas.microsoft.com/office/powerpoint/2010/main" val="21963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5F608-ABC0-475D-8B57-09319BAF062C}"/>
              </a:ext>
            </a:extLst>
          </p:cNvPr>
          <p:cNvSpPr txBox="1"/>
          <p:nvPr/>
        </p:nvSpPr>
        <p:spPr>
          <a:xfrm>
            <a:off x="1367644" y="456366"/>
            <a:ext cx="6408712" cy="646331"/>
          </a:xfrm>
          <a:prstGeom prst="rect">
            <a:avLst/>
          </a:prstGeom>
          <a:noFill/>
        </p:spPr>
        <p:txBody>
          <a:bodyPr wrap="square" rtlCol="0">
            <a:spAutoFit/>
          </a:bodyPr>
          <a:lstStyle/>
          <a:p>
            <a:pPr algn="ctr"/>
            <a:r>
              <a:rPr lang="en-AU" sz="3600" dirty="0">
                <a:solidFill>
                  <a:srgbClr val="0B4437"/>
                </a:solidFill>
                <a:latin typeface="Gotham HTF Black"/>
              </a:rPr>
              <a:t>A History…</a:t>
            </a:r>
          </a:p>
        </p:txBody>
      </p:sp>
      <p:graphicFrame>
        <p:nvGraphicFramePr>
          <p:cNvPr id="2" name="Diagram 1">
            <a:extLst>
              <a:ext uri="{FF2B5EF4-FFF2-40B4-BE49-F238E27FC236}">
                <a16:creationId xmlns:a16="http://schemas.microsoft.com/office/drawing/2014/main" id="{65294E67-1522-4E33-BF8C-897620266286}"/>
              </a:ext>
            </a:extLst>
          </p:cNvPr>
          <p:cNvGraphicFramePr/>
          <p:nvPr>
            <p:extLst>
              <p:ext uri="{D42A27DB-BD31-4B8C-83A1-F6EECF244321}">
                <p14:modId xmlns:p14="http://schemas.microsoft.com/office/powerpoint/2010/main" val="40883087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06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FBE88-BA58-4A47-9DB2-E2E50AD2FCC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220" b="58805" l="5271" r="39070">
                        <a14:foregroundMark x1="5581" y1="59119" x2="32868" y2="50314"/>
                        <a14:foregroundMark x1="25581" y1="30031" x2="27132" y2="27516"/>
                        <a14:foregroundMark x1="25426" y1="42610" x2="18295" y2="27830"/>
                        <a14:foregroundMark x1="6357" y1="42925" x2="14419" y2="20126"/>
                        <a14:foregroundMark x1="7597" y1="42925" x2="6512" y2="32075"/>
                        <a14:foregroundMark x1="6202" y1="41038" x2="12403" y2="16038"/>
                        <a14:foregroundMark x1="12403" y1="16038" x2="13333" y2="14308"/>
                        <a14:foregroundMark x1="22171" y1="10377" x2="22171" y2="10377"/>
                        <a14:foregroundMark x1="9767" y1="44182" x2="5891" y2="43082"/>
                        <a14:foregroundMark x1="5271" y1="42767" x2="7287" y2="29560"/>
                        <a14:foregroundMark x1="39070" y1="33176" x2="39070" y2="33176"/>
                      </a14:backgroundRemoval>
                    </a14:imgEffect>
                  </a14:imgLayer>
                </a14:imgProps>
              </a:ext>
              <a:ext uri="{28A0092B-C50C-407E-A947-70E740481C1C}">
                <a14:useLocalDpi xmlns:a14="http://schemas.microsoft.com/office/drawing/2010/main" val="0"/>
              </a:ext>
            </a:extLst>
          </a:blip>
          <a:srcRect l="4469" t="7968" r="59194" b="39978"/>
          <a:stretch/>
        </p:blipFill>
        <p:spPr>
          <a:xfrm rot="4295884">
            <a:off x="7676870" y="2287425"/>
            <a:ext cx="1221770" cy="1725880"/>
          </a:xfrm>
          <a:prstGeom prst="rect">
            <a:avLst/>
          </a:prstGeom>
        </p:spPr>
      </p:pic>
      <p:sp>
        <p:nvSpPr>
          <p:cNvPr id="3" name="TextBox 2">
            <a:extLst>
              <a:ext uri="{FF2B5EF4-FFF2-40B4-BE49-F238E27FC236}">
                <a16:creationId xmlns:a16="http://schemas.microsoft.com/office/drawing/2014/main" id="{B925F608-ABC0-475D-8B57-09319BAF062C}"/>
              </a:ext>
            </a:extLst>
          </p:cNvPr>
          <p:cNvSpPr txBox="1"/>
          <p:nvPr/>
        </p:nvSpPr>
        <p:spPr>
          <a:xfrm>
            <a:off x="1367644" y="0"/>
            <a:ext cx="6408712" cy="646331"/>
          </a:xfrm>
          <a:prstGeom prst="rect">
            <a:avLst/>
          </a:prstGeom>
          <a:noFill/>
        </p:spPr>
        <p:txBody>
          <a:bodyPr wrap="square" rtlCol="0">
            <a:spAutoFit/>
          </a:bodyPr>
          <a:lstStyle/>
          <a:p>
            <a:pPr algn="ctr"/>
            <a:r>
              <a:rPr lang="en-AU" sz="3600" dirty="0">
                <a:solidFill>
                  <a:srgbClr val="0B4437"/>
                </a:solidFill>
                <a:latin typeface="Gotham HTF Black"/>
              </a:rPr>
              <a:t>Structure</a:t>
            </a:r>
          </a:p>
        </p:txBody>
      </p:sp>
      <p:graphicFrame>
        <p:nvGraphicFramePr>
          <p:cNvPr id="2" name="Table 3">
            <a:extLst>
              <a:ext uri="{FF2B5EF4-FFF2-40B4-BE49-F238E27FC236}">
                <a16:creationId xmlns:a16="http://schemas.microsoft.com/office/drawing/2014/main" id="{0855A259-E426-420B-834A-46BF45E2917D}"/>
              </a:ext>
            </a:extLst>
          </p:cNvPr>
          <p:cNvGraphicFramePr>
            <a:graphicFrameLocks noGrp="1"/>
          </p:cNvGraphicFramePr>
          <p:nvPr>
            <p:extLst>
              <p:ext uri="{D42A27DB-BD31-4B8C-83A1-F6EECF244321}">
                <p14:modId xmlns:p14="http://schemas.microsoft.com/office/powerpoint/2010/main" val="3770698479"/>
              </p:ext>
            </p:extLst>
          </p:nvPr>
        </p:nvGraphicFramePr>
        <p:xfrm>
          <a:off x="359532" y="632262"/>
          <a:ext cx="8424936" cy="19304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617329676"/>
                    </a:ext>
                  </a:extLst>
                </a:gridCol>
                <a:gridCol w="2808312">
                  <a:extLst>
                    <a:ext uri="{9D8B030D-6E8A-4147-A177-3AD203B41FA5}">
                      <a16:colId xmlns:a16="http://schemas.microsoft.com/office/drawing/2014/main" val="2767006006"/>
                    </a:ext>
                  </a:extLst>
                </a:gridCol>
                <a:gridCol w="2808312">
                  <a:extLst>
                    <a:ext uri="{9D8B030D-6E8A-4147-A177-3AD203B41FA5}">
                      <a16:colId xmlns:a16="http://schemas.microsoft.com/office/drawing/2014/main" val="166737423"/>
                    </a:ext>
                  </a:extLst>
                </a:gridCol>
              </a:tblGrid>
              <a:tr h="370840">
                <a:tc>
                  <a:txBody>
                    <a:bodyPr/>
                    <a:lstStyle/>
                    <a:p>
                      <a:pPr algn="ctr"/>
                      <a:r>
                        <a:rPr lang="en-AU" dirty="0">
                          <a:latin typeface="Gotham HTF Black"/>
                        </a:rPr>
                        <a:t>First Year</a:t>
                      </a:r>
                    </a:p>
                  </a:txBody>
                  <a:tcPr>
                    <a:solidFill>
                      <a:srgbClr val="0B4437"/>
                    </a:solidFill>
                  </a:tcPr>
                </a:tc>
                <a:tc>
                  <a:txBody>
                    <a:bodyPr/>
                    <a:lstStyle/>
                    <a:p>
                      <a:pPr algn="ctr"/>
                      <a:r>
                        <a:rPr lang="en-AU" dirty="0">
                          <a:latin typeface="Gotham HTF Black"/>
                        </a:rPr>
                        <a:t>Second Year</a:t>
                      </a:r>
                    </a:p>
                  </a:txBody>
                  <a:tcPr>
                    <a:solidFill>
                      <a:srgbClr val="0B4437"/>
                    </a:solidFill>
                  </a:tcPr>
                </a:tc>
                <a:tc>
                  <a:txBody>
                    <a:bodyPr/>
                    <a:lstStyle/>
                    <a:p>
                      <a:pPr algn="ctr"/>
                      <a:r>
                        <a:rPr lang="en-AU" dirty="0">
                          <a:latin typeface="Gotham HTF Black"/>
                        </a:rPr>
                        <a:t>Third Year</a:t>
                      </a:r>
                    </a:p>
                  </a:txBody>
                  <a:tcPr>
                    <a:solidFill>
                      <a:srgbClr val="0B4437"/>
                    </a:solidFill>
                  </a:tcPr>
                </a:tc>
                <a:extLst>
                  <a:ext uri="{0D108BD9-81ED-4DB2-BD59-A6C34878D82A}">
                    <a16:rowId xmlns:a16="http://schemas.microsoft.com/office/drawing/2014/main" val="1733532605"/>
                  </a:ext>
                </a:extLst>
              </a:tr>
              <a:tr h="370840">
                <a:tc>
                  <a:txBody>
                    <a:bodyPr/>
                    <a:lstStyle/>
                    <a:p>
                      <a:r>
                        <a:rPr lang="en-AU" dirty="0">
                          <a:latin typeface="Gotham HTF Black"/>
                        </a:rPr>
                        <a:t>Orientation</a:t>
                      </a:r>
                    </a:p>
                    <a:p>
                      <a:r>
                        <a:rPr lang="en-AU" dirty="0">
                          <a:latin typeface="Gotham HTF Black"/>
                        </a:rPr>
                        <a:t>Individual Development</a:t>
                      </a:r>
                    </a:p>
                    <a:p>
                      <a:r>
                        <a:rPr lang="en-AU" dirty="0">
                          <a:latin typeface="Gotham HTF Black"/>
                        </a:rPr>
                        <a:t>Enrichment</a:t>
                      </a:r>
                    </a:p>
                    <a:p>
                      <a:r>
                        <a:rPr lang="en-AU" dirty="0">
                          <a:latin typeface="Gotham HTF Black"/>
                        </a:rPr>
                        <a:t>Seminar</a:t>
                      </a:r>
                    </a:p>
                  </a:txBody>
                  <a:tcPr>
                    <a:solidFill>
                      <a:srgbClr val="EFF4DD"/>
                    </a:solidFill>
                  </a:tcPr>
                </a:tc>
                <a:tc>
                  <a:txBody>
                    <a:bodyPr/>
                    <a:lstStyle/>
                    <a:p>
                      <a:r>
                        <a:rPr lang="en-AU" dirty="0">
                          <a:latin typeface="Gotham HTF Black"/>
                        </a:rPr>
                        <a:t>Orientation</a:t>
                      </a:r>
                    </a:p>
                    <a:p>
                      <a:r>
                        <a:rPr lang="en-AU" dirty="0">
                          <a:latin typeface="Gotham HTF Black"/>
                        </a:rPr>
                        <a:t>Individual Development</a:t>
                      </a:r>
                    </a:p>
                    <a:p>
                      <a:r>
                        <a:rPr lang="en-AU" dirty="0">
                          <a:latin typeface="Gotham HTF Black"/>
                        </a:rPr>
                        <a:t>Enrichment</a:t>
                      </a:r>
                    </a:p>
                    <a:p>
                      <a:r>
                        <a:rPr lang="en-AU" dirty="0">
                          <a:latin typeface="Gotham HTF Black"/>
                        </a:rPr>
                        <a:t>In-Depth Study</a:t>
                      </a:r>
                    </a:p>
                  </a:txBody>
                  <a:tcPr>
                    <a:solidFill>
                      <a:srgbClr val="EFF4DD"/>
                    </a:solidFill>
                  </a:tcPr>
                </a:tc>
                <a:tc>
                  <a:txBody>
                    <a:bodyPr/>
                    <a:lstStyle/>
                    <a:p>
                      <a:r>
                        <a:rPr lang="en-AU" dirty="0">
                          <a:latin typeface="Gotham HTF Black"/>
                        </a:rPr>
                        <a:t>Orientation</a:t>
                      </a:r>
                    </a:p>
                    <a:p>
                      <a:r>
                        <a:rPr lang="en-AU" dirty="0">
                          <a:latin typeface="Gotham HTF Black"/>
                        </a:rPr>
                        <a:t>Enrichment</a:t>
                      </a:r>
                    </a:p>
                    <a:p>
                      <a:r>
                        <a:rPr lang="en-AU" dirty="0">
                          <a:latin typeface="Gotham HTF Black"/>
                        </a:rPr>
                        <a:t>In-Depth Study</a:t>
                      </a:r>
                    </a:p>
                  </a:txBody>
                  <a:tcPr>
                    <a:solidFill>
                      <a:srgbClr val="EFF4DD"/>
                    </a:solidFill>
                  </a:tcPr>
                </a:tc>
                <a:extLst>
                  <a:ext uri="{0D108BD9-81ED-4DB2-BD59-A6C34878D82A}">
                    <a16:rowId xmlns:a16="http://schemas.microsoft.com/office/drawing/2014/main" val="2906817410"/>
                  </a:ext>
                </a:extLst>
              </a:tr>
              <a:tr h="370840">
                <a:tc gridSpan="3">
                  <a:txBody>
                    <a:bodyPr/>
                    <a:lstStyle/>
                    <a:p>
                      <a:pPr algn="ctr"/>
                      <a:r>
                        <a:rPr lang="en-AU" dirty="0">
                          <a:latin typeface="Gotham HTF Black"/>
                        </a:rPr>
                        <a:t>2-3 Outside of School Sessions per Term + 1x incursion each year (Learning Retreat)</a:t>
                      </a:r>
                    </a:p>
                  </a:txBody>
                  <a:tcPr>
                    <a:solidFill>
                      <a:srgbClr val="12705A"/>
                    </a:solidFill>
                  </a:tcPr>
                </a:tc>
                <a:tc hMerge="1">
                  <a:txBody>
                    <a:bodyPr/>
                    <a:lstStyle/>
                    <a:p>
                      <a:endParaRPr lang="en-AU" dirty="0">
                        <a:latin typeface="Gotham HTF Black"/>
                      </a:endParaRPr>
                    </a:p>
                  </a:txBody>
                  <a:tcPr>
                    <a:solidFill>
                      <a:srgbClr val="EFF4DD"/>
                    </a:solidFill>
                  </a:tcPr>
                </a:tc>
                <a:tc hMerge="1">
                  <a:txBody>
                    <a:bodyPr/>
                    <a:lstStyle/>
                    <a:p>
                      <a:endParaRPr lang="en-AU" dirty="0">
                        <a:latin typeface="Gotham HTF Black"/>
                      </a:endParaRPr>
                    </a:p>
                  </a:txBody>
                  <a:tcPr>
                    <a:solidFill>
                      <a:srgbClr val="EFF4DD"/>
                    </a:solidFill>
                  </a:tcPr>
                </a:tc>
                <a:extLst>
                  <a:ext uri="{0D108BD9-81ED-4DB2-BD59-A6C34878D82A}">
                    <a16:rowId xmlns:a16="http://schemas.microsoft.com/office/drawing/2014/main" val="2732450085"/>
                  </a:ext>
                </a:extLst>
              </a:tr>
            </a:tbl>
          </a:graphicData>
        </a:graphic>
      </p:graphicFrame>
      <p:pic>
        <p:nvPicPr>
          <p:cNvPr id="6" name="Picture 5">
            <a:extLst>
              <a:ext uri="{FF2B5EF4-FFF2-40B4-BE49-F238E27FC236}">
                <a16:creationId xmlns:a16="http://schemas.microsoft.com/office/drawing/2014/main" id="{2240BC6F-C512-4A3B-8970-9EF55AB0AE6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145" b="30975" l="22326" r="76589">
                        <a14:foregroundMark x1="22171" y1="9434" x2="31628" y2="22642"/>
                        <a14:foregroundMark x1="31628" y1="22642" x2="45581" y2="31761"/>
                        <a14:foregroundMark x1="45581" y1="31761" x2="60620" y2="31132"/>
                        <a14:foregroundMark x1="60620" y1="31132" x2="76744" y2="9591"/>
                        <a14:foregroundMark x1="22326" y1="9591" x2="23101" y2="10063"/>
                        <a14:foregroundMark x1="23101" y1="10063" x2="25426" y2="11635"/>
                        <a14:foregroundMark x1="39380" y1="6289" x2="59690" y2="5975"/>
                        <a14:foregroundMark x1="38605" y1="4717" x2="62326" y2="4717"/>
                      </a14:backgroundRemoval>
                    </a14:imgEffect>
                  </a14:imgLayer>
                </a14:imgProps>
              </a:ext>
              <a:ext uri="{28A0092B-C50C-407E-A947-70E740481C1C}">
                <a14:useLocalDpi xmlns:a14="http://schemas.microsoft.com/office/drawing/2010/main" val="0"/>
              </a:ext>
            </a:extLst>
          </a:blip>
          <a:srcRect l="21415" r="22905" b="67743"/>
          <a:stretch/>
        </p:blipFill>
        <p:spPr>
          <a:xfrm>
            <a:off x="125506" y="2523384"/>
            <a:ext cx="1872208" cy="1069495"/>
          </a:xfrm>
          <a:prstGeom prst="rect">
            <a:avLst/>
          </a:prstGeom>
        </p:spPr>
      </p:pic>
      <p:pic>
        <p:nvPicPr>
          <p:cNvPr id="7" name="Picture 6">
            <a:extLst>
              <a:ext uri="{FF2B5EF4-FFF2-40B4-BE49-F238E27FC236}">
                <a16:creationId xmlns:a16="http://schemas.microsoft.com/office/drawing/2014/main" id="{BD839AC1-2C91-4776-9109-1606B334210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9434" b="58019" l="60000" r="97054">
                        <a14:foregroundMark x1="81705" y1="12736" x2="93798" y2="47170"/>
                        <a14:foregroundMark x1="77209" y1="9748" x2="76124" y2="10220"/>
                        <a14:foregroundMark x1="76899" y1="10220" x2="75504" y2="13365"/>
                        <a14:foregroundMark x1="76589" y1="10849" x2="60000" y2="32862"/>
                        <a14:foregroundMark x1="78915" y1="11321" x2="87442" y2="30818"/>
                        <a14:foregroundMark x1="87442" y1="30818" x2="93488" y2="50314"/>
                        <a14:foregroundMark x1="81860" y1="13050" x2="91783" y2="39937"/>
                        <a14:foregroundMark x1="91783" y1="39937" x2="92868" y2="45440"/>
                        <a14:foregroundMark x1="94264" y1="44969" x2="97054" y2="58019"/>
                        <a14:foregroundMark x1="77674" y1="9591" x2="90543" y2="28145"/>
                        <a14:foregroundMark x1="90543" y1="28145" x2="91008" y2="29403"/>
                        <a14:foregroundMark x1="82016" y1="12107" x2="90698" y2="29717"/>
                        <a14:foregroundMark x1="90698" y1="29717" x2="95039" y2="45755"/>
                        <a14:foregroundMark x1="80155" y1="10692" x2="89612" y2="28459"/>
                        <a14:foregroundMark x1="89612" y1="28459" x2="90388" y2="30818"/>
                        <a14:foregroundMark x1="84031" y1="11478" x2="93333" y2="38208"/>
                        <a14:foregroundMark x1="93333" y1="38208" x2="93488" y2="38365"/>
                      </a14:backgroundRemoval>
                    </a14:imgEffect>
                  </a14:imgLayer>
                </a14:imgProps>
              </a:ext>
              <a:ext uri="{28A0092B-C50C-407E-A947-70E740481C1C}">
                <a14:useLocalDpi xmlns:a14="http://schemas.microsoft.com/office/drawing/2010/main" val="0"/>
              </a:ext>
            </a:extLst>
          </a:blip>
          <a:srcRect l="59127" t="7581" b="37181"/>
          <a:stretch/>
        </p:blipFill>
        <p:spPr>
          <a:xfrm rot="17320949">
            <a:off x="2308107" y="2142418"/>
            <a:ext cx="1374358" cy="1831426"/>
          </a:xfrm>
          <a:prstGeom prst="rect">
            <a:avLst/>
          </a:prstGeom>
        </p:spPr>
      </p:pic>
      <p:pic>
        <p:nvPicPr>
          <p:cNvPr id="8" name="Picture 7">
            <a:extLst>
              <a:ext uri="{FF2B5EF4-FFF2-40B4-BE49-F238E27FC236}">
                <a16:creationId xmlns:a16="http://schemas.microsoft.com/office/drawing/2014/main" id="{5975EEE1-9704-4EB7-8621-893DC64752B4}"/>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0629" b="89151" l="49457" r="93333">
                        <a14:foregroundMark x1="49922" y1="89465" x2="53333" y2="71541"/>
                        <a14:foregroundMark x1="53333" y1="71541" x2="70698" y2="58019"/>
                        <a14:foregroundMark x1="70698" y1="58019" x2="78140" y2="62107"/>
                        <a14:foregroundMark x1="50078" y1="89937" x2="67132" y2="77044"/>
                        <a14:foregroundMark x1="67132" y1="77044" x2="93798" y2="59591"/>
                        <a14:foregroundMark x1="64806" y1="50943" x2="92093" y2="59434"/>
                        <a14:foregroundMark x1="49612" y1="86635" x2="52868" y2="69811"/>
                        <a14:foregroundMark x1="52868" y1="69811" x2="61550" y2="57233"/>
                        <a14:foregroundMark x1="61550" y1="57233" x2="63256" y2="56132"/>
                        <a14:foregroundMark x1="50078" y1="89151" x2="50078" y2="89151"/>
                        <a14:foregroundMark x1="65426" y1="84277" x2="84651" y2="71384"/>
                        <a14:foregroundMark x1="68217" y1="84119" x2="89302" y2="70755"/>
                        <a14:foregroundMark x1="89302" y1="70755" x2="89302" y2="70755"/>
                      </a14:backgroundRemoval>
                    </a14:imgEffect>
                  </a14:imgLayer>
                </a14:imgProps>
              </a:ext>
              <a:ext uri="{28A0092B-C50C-407E-A947-70E740481C1C}">
                <a14:useLocalDpi xmlns:a14="http://schemas.microsoft.com/office/drawing/2010/main" val="0"/>
              </a:ext>
            </a:extLst>
          </a:blip>
          <a:srcRect l="49041" t="50712" r="5767" b="8626"/>
          <a:stretch/>
        </p:blipFill>
        <p:spPr>
          <a:xfrm rot="2114765">
            <a:off x="4029646" y="2901860"/>
            <a:ext cx="1519540" cy="1348195"/>
          </a:xfrm>
          <a:prstGeom prst="rect">
            <a:avLst/>
          </a:prstGeom>
        </p:spPr>
      </p:pic>
      <p:pic>
        <p:nvPicPr>
          <p:cNvPr id="9" name="Picture 8">
            <a:extLst>
              <a:ext uri="{FF2B5EF4-FFF2-40B4-BE49-F238E27FC236}">
                <a16:creationId xmlns:a16="http://schemas.microsoft.com/office/drawing/2014/main" id="{EA27F5DE-B27A-4E2C-B694-CB0593986DDD}"/>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51730" b="89151" l="6357" r="49457">
                        <a14:foregroundMark x1="5736" y1="59434" x2="35814" y2="52673"/>
                        <a14:foregroundMark x1="35814" y1="52673" x2="48992" y2="61635"/>
                        <a14:foregroundMark x1="48992" y1="61635" x2="49922" y2="62264"/>
                        <a14:foregroundMark x1="20930" y1="63365" x2="34264" y2="64465"/>
                        <a14:foregroundMark x1="38450" y1="64937" x2="41085" y2="65881"/>
                        <a14:foregroundMark x1="41085" y1="65881" x2="41085" y2="65881"/>
                        <a14:foregroundMark x1="6357" y1="60063" x2="6357" y2="60063"/>
                        <a14:foregroundMark x1="6357" y1="60063" x2="30543" y2="73428"/>
                        <a14:foregroundMark x1="31163" y1="52830" x2="34109" y2="51730"/>
                        <a14:foregroundMark x1="26202" y1="59591" x2="42946" y2="67138"/>
                        <a14:foregroundMark x1="42946" y1="67138" x2="43256" y2="68082"/>
                        <a14:foregroundMark x1="43411" y1="68553" x2="43411" y2="68553"/>
                        <a14:foregroundMark x1="38760" y1="56289" x2="46667" y2="89151"/>
                        <a14:foregroundMark x1="46667" y1="89151" x2="46667" y2="89151"/>
                        <a14:foregroundMark x1="48837" y1="63836" x2="48527" y2="89151"/>
                        <a14:foregroundMark x1="29767" y1="74686" x2="46357" y2="85063"/>
                        <a14:foregroundMark x1="46357" y1="85063" x2="47132" y2="85535"/>
                        <a14:foregroundMark x1="17984" y1="73428" x2="33798" y2="84277"/>
                        <a14:foregroundMark x1="33798" y1="84277" x2="34264" y2="84591"/>
                        <a14:foregroundMark x1="19845" y1="73428" x2="34419" y2="83805"/>
                        <a14:foregroundMark x1="18915" y1="72170" x2="37209" y2="85849"/>
                        <a14:foregroundMark x1="17674" y1="73428" x2="34109" y2="86006"/>
                        <a14:foregroundMark x1="34109" y1="86006" x2="34419" y2="86164"/>
                        <a14:foregroundMark x1="23566" y1="63994" x2="41860" y2="75314"/>
                        <a14:backgroundMark x1="7597" y1="50943" x2="5581" y2="56918"/>
                      </a14:backgroundRemoval>
                    </a14:imgEffect>
                  </a14:imgLayer>
                </a14:imgProps>
              </a:ext>
              <a:ext uri="{28A0092B-C50C-407E-A947-70E740481C1C}">
                <a14:useLocalDpi xmlns:a14="http://schemas.microsoft.com/office/drawing/2010/main" val="0"/>
              </a:ext>
            </a:extLst>
          </a:blip>
          <a:srcRect l="5466" t="50108" r="49999" b="8633"/>
          <a:stretch/>
        </p:blipFill>
        <p:spPr>
          <a:xfrm rot="19518698">
            <a:off x="5816229" y="2876286"/>
            <a:ext cx="1497449" cy="1367972"/>
          </a:xfrm>
          <a:prstGeom prst="rect">
            <a:avLst/>
          </a:prstGeom>
        </p:spPr>
      </p:pic>
    </p:spTree>
    <p:extLst>
      <p:ext uri="{BB962C8B-B14F-4D97-AF65-F5344CB8AC3E}">
        <p14:creationId xmlns:p14="http://schemas.microsoft.com/office/powerpoint/2010/main" val="29986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CC03B-A4D8-45E8-852E-8AFF2B311A4F}"/>
              </a:ext>
            </a:extLst>
          </p:cNvPr>
          <p:cNvSpPr txBox="1"/>
          <p:nvPr/>
        </p:nvSpPr>
        <p:spPr>
          <a:xfrm>
            <a:off x="1367644" y="0"/>
            <a:ext cx="6408712" cy="1200329"/>
          </a:xfrm>
          <a:prstGeom prst="rect">
            <a:avLst/>
          </a:prstGeom>
          <a:noFill/>
        </p:spPr>
        <p:txBody>
          <a:bodyPr wrap="square" rtlCol="0">
            <a:spAutoFit/>
          </a:bodyPr>
          <a:lstStyle/>
          <a:p>
            <a:pPr algn="ctr"/>
            <a:r>
              <a:rPr lang="en-AU" sz="3600" dirty="0">
                <a:solidFill>
                  <a:srgbClr val="0B4437"/>
                </a:solidFill>
                <a:latin typeface="Gotham HTF Black"/>
              </a:rPr>
              <a:t>What happens in the afternoon sessions?</a:t>
            </a:r>
          </a:p>
        </p:txBody>
      </p:sp>
      <p:sp>
        <p:nvSpPr>
          <p:cNvPr id="9" name="Text Placeholder 2">
            <a:extLst>
              <a:ext uri="{FF2B5EF4-FFF2-40B4-BE49-F238E27FC236}">
                <a16:creationId xmlns:a16="http://schemas.microsoft.com/office/drawing/2014/main" id="{F62C4594-0E99-410E-907D-B455C46D05D7}"/>
              </a:ext>
            </a:extLst>
          </p:cNvPr>
          <p:cNvSpPr txBox="1">
            <a:spLocks/>
          </p:cNvSpPr>
          <p:nvPr/>
        </p:nvSpPr>
        <p:spPr>
          <a:xfrm>
            <a:off x="1115616" y="1059582"/>
            <a:ext cx="6768752" cy="3204487"/>
          </a:xfrm>
          <a:prstGeom prst="rect">
            <a:avLst/>
          </a:prstGeom>
          <a:solidFill>
            <a:schemeClr val="bg1"/>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Meeting conference style sessions with an agenda of what is completed each session. Eventually, students will lead and run the sessions as they become autonomous learners (under the supervision of Pathways &amp; Performance).</a:t>
            </a:r>
          </a:p>
          <a:p>
            <a:r>
              <a:rPr lang="en-US" sz="1800" dirty="0"/>
              <a:t>Collaborate with like-minded peers and engage in intellectual debates, activities, and investigations according to the Autonomous Learner model.</a:t>
            </a:r>
          </a:p>
          <a:p>
            <a:r>
              <a:rPr lang="en-US" sz="1800" dirty="0"/>
              <a:t>Visits from mentors and experts in their fields. </a:t>
            </a:r>
          </a:p>
          <a:p>
            <a:r>
              <a:rPr lang="en-US" sz="1800" dirty="0"/>
              <a:t>Collaborate with P&amp;P staff to develop a </a:t>
            </a:r>
            <a:r>
              <a:rPr lang="en-US" sz="1800" dirty="0" err="1"/>
              <a:t>Personalised</a:t>
            </a:r>
            <a:r>
              <a:rPr lang="en-US" sz="1800" dirty="0"/>
              <a:t> Learning Record that curriculum teachers will use to differentiate for </a:t>
            </a:r>
            <a:r>
              <a:rPr lang="en-US" sz="1800" dirty="0" err="1"/>
              <a:t>Honours</a:t>
            </a:r>
            <a:r>
              <a:rPr lang="en-US" sz="1800" dirty="0"/>
              <a:t> students within the classroom.</a:t>
            </a:r>
          </a:p>
        </p:txBody>
      </p:sp>
    </p:spTree>
    <p:extLst>
      <p:ext uri="{BB962C8B-B14F-4D97-AF65-F5344CB8AC3E}">
        <p14:creationId xmlns:p14="http://schemas.microsoft.com/office/powerpoint/2010/main" val="372721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0AA9F7-6F14-41FD-B746-CFBF17147DEE}"/>
              </a:ext>
            </a:extLst>
          </p:cNvPr>
          <p:cNvGraphicFramePr>
            <a:graphicFrameLocks noGrp="1"/>
          </p:cNvGraphicFramePr>
          <p:nvPr>
            <p:extLst>
              <p:ext uri="{D42A27DB-BD31-4B8C-83A1-F6EECF244321}">
                <p14:modId xmlns:p14="http://schemas.microsoft.com/office/powerpoint/2010/main" val="2858945158"/>
              </p:ext>
            </p:extLst>
          </p:nvPr>
        </p:nvGraphicFramePr>
        <p:xfrm>
          <a:off x="359532" y="632262"/>
          <a:ext cx="8424936" cy="18338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617329676"/>
                    </a:ext>
                  </a:extLst>
                </a:gridCol>
                <a:gridCol w="2808312">
                  <a:extLst>
                    <a:ext uri="{9D8B030D-6E8A-4147-A177-3AD203B41FA5}">
                      <a16:colId xmlns:a16="http://schemas.microsoft.com/office/drawing/2014/main" val="2767006006"/>
                    </a:ext>
                  </a:extLst>
                </a:gridCol>
                <a:gridCol w="2808312">
                  <a:extLst>
                    <a:ext uri="{9D8B030D-6E8A-4147-A177-3AD203B41FA5}">
                      <a16:colId xmlns:a16="http://schemas.microsoft.com/office/drawing/2014/main" val="166737423"/>
                    </a:ext>
                  </a:extLst>
                </a:gridCol>
              </a:tblGrid>
              <a:tr h="370840">
                <a:tc>
                  <a:txBody>
                    <a:bodyPr/>
                    <a:lstStyle/>
                    <a:p>
                      <a:pPr algn="ctr"/>
                      <a:r>
                        <a:rPr lang="en-AU" dirty="0">
                          <a:latin typeface="Gotham HTF Black"/>
                        </a:rPr>
                        <a:t>Looks Like</a:t>
                      </a:r>
                    </a:p>
                  </a:txBody>
                  <a:tcPr>
                    <a:solidFill>
                      <a:srgbClr val="0B4437"/>
                    </a:solidFill>
                  </a:tcPr>
                </a:tc>
                <a:tc>
                  <a:txBody>
                    <a:bodyPr/>
                    <a:lstStyle/>
                    <a:p>
                      <a:pPr algn="ctr"/>
                      <a:r>
                        <a:rPr lang="en-AU" dirty="0">
                          <a:latin typeface="Gotham HTF Black"/>
                        </a:rPr>
                        <a:t>Sounds Like</a:t>
                      </a:r>
                    </a:p>
                  </a:txBody>
                  <a:tcPr>
                    <a:solidFill>
                      <a:srgbClr val="0B4437"/>
                    </a:solidFill>
                  </a:tcPr>
                </a:tc>
                <a:tc>
                  <a:txBody>
                    <a:bodyPr/>
                    <a:lstStyle/>
                    <a:p>
                      <a:pPr algn="ctr"/>
                      <a:r>
                        <a:rPr lang="en-AU" dirty="0">
                          <a:latin typeface="Gotham HTF Black"/>
                        </a:rPr>
                        <a:t>Feels Like</a:t>
                      </a:r>
                    </a:p>
                  </a:txBody>
                  <a:tcPr>
                    <a:solidFill>
                      <a:srgbClr val="0B4437"/>
                    </a:solidFill>
                  </a:tcPr>
                </a:tc>
                <a:extLst>
                  <a:ext uri="{0D108BD9-81ED-4DB2-BD59-A6C34878D82A}">
                    <a16:rowId xmlns:a16="http://schemas.microsoft.com/office/drawing/2014/main" val="1733532605"/>
                  </a:ext>
                </a:extLst>
              </a:tr>
              <a:tr h="370840">
                <a:tc>
                  <a:txBody>
                    <a:bodyPr/>
                    <a:lstStyle/>
                    <a:p>
                      <a:pPr marL="285750" indent="-285750">
                        <a:buFont typeface="Arial" panose="020B0604020202020204" pitchFamily="34" charset="0"/>
                        <a:buChar char="•"/>
                      </a:pPr>
                      <a:r>
                        <a:rPr lang="en-AU" dirty="0">
                          <a:latin typeface="Gotham HTF Black"/>
                        </a:rPr>
                        <a:t>Students working with like-minded peers</a:t>
                      </a:r>
                    </a:p>
                    <a:p>
                      <a:pPr marL="285750" indent="-285750">
                        <a:buFont typeface="Arial" panose="020B0604020202020204" pitchFamily="34" charset="0"/>
                        <a:buChar char="•"/>
                      </a:pPr>
                      <a:r>
                        <a:rPr lang="en-AU" dirty="0">
                          <a:latin typeface="Gotham HTF Black"/>
                        </a:rPr>
                        <a:t>Conference</a:t>
                      </a:r>
                    </a:p>
                    <a:p>
                      <a:pPr marL="285750" indent="-285750">
                        <a:buFont typeface="Arial" panose="020B0604020202020204" pitchFamily="34" charset="0"/>
                        <a:buChar char="•"/>
                      </a:pPr>
                      <a:r>
                        <a:rPr lang="en-AU" dirty="0">
                          <a:latin typeface="Gotham HTF Black"/>
                        </a:rPr>
                        <a:t>Activity based</a:t>
                      </a:r>
                    </a:p>
                    <a:p>
                      <a:pPr marL="285750" indent="-285750">
                        <a:buFont typeface="Arial" panose="020B0604020202020204" pitchFamily="34" charset="0"/>
                        <a:buChar char="•"/>
                      </a:pPr>
                      <a:endParaRPr lang="en-AU" dirty="0">
                        <a:latin typeface="Gotham HTF Black"/>
                      </a:endParaRPr>
                    </a:p>
                  </a:txBody>
                  <a:tcPr>
                    <a:solidFill>
                      <a:srgbClr val="EFF4DD"/>
                    </a:solidFill>
                  </a:tcPr>
                </a:tc>
                <a:tc>
                  <a:txBody>
                    <a:bodyPr/>
                    <a:lstStyle/>
                    <a:p>
                      <a:pPr marL="285750" indent="-285750">
                        <a:buFont typeface="Arial" panose="020B0604020202020204" pitchFamily="34" charset="0"/>
                        <a:buChar char="•"/>
                      </a:pPr>
                      <a:r>
                        <a:rPr lang="en-AU" dirty="0">
                          <a:latin typeface="Gotham HTF Black"/>
                        </a:rPr>
                        <a:t>Student led</a:t>
                      </a:r>
                    </a:p>
                    <a:p>
                      <a:pPr marL="285750" indent="-285750">
                        <a:buFont typeface="Arial" panose="020B0604020202020204" pitchFamily="34" charset="0"/>
                        <a:buChar char="•"/>
                      </a:pPr>
                      <a:r>
                        <a:rPr lang="en-AU" dirty="0">
                          <a:latin typeface="Gotham HTF Black"/>
                        </a:rPr>
                        <a:t>Academic conversations</a:t>
                      </a:r>
                    </a:p>
                    <a:p>
                      <a:pPr marL="285750" indent="-285750">
                        <a:buFont typeface="Arial" panose="020B0604020202020204" pitchFamily="34" charset="0"/>
                        <a:buChar char="•"/>
                      </a:pPr>
                      <a:r>
                        <a:rPr lang="en-AU" dirty="0">
                          <a:latin typeface="Gotham HTF Black"/>
                        </a:rPr>
                        <a:t>Questioning, thinking critically</a:t>
                      </a:r>
                    </a:p>
                    <a:p>
                      <a:pPr marL="0" indent="0">
                        <a:buFont typeface="Arial" panose="020B0604020202020204" pitchFamily="34" charset="0"/>
                        <a:buNone/>
                      </a:pPr>
                      <a:endParaRPr lang="en-AU" dirty="0">
                        <a:latin typeface="Gotham HTF Black"/>
                      </a:endParaRPr>
                    </a:p>
                  </a:txBody>
                  <a:tcPr>
                    <a:solidFill>
                      <a:srgbClr val="EFF4DD"/>
                    </a:solidFill>
                  </a:tcPr>
                </a:tc>
                <a:tc>
                  <a:txBody>
                    <a:bodyPr/>
                    <a:lstStyle/>
                    <a:p>
                      <a:pPr marL="285750" indent="-285750">
                        <a:buFont typeface="Arial" panose="020B0604020202020204" pitchFamily="34" charset="0"/>
                        <a:buChar char="•"/>
                      </a:pPr>
                      <a:r>
                        <a:rPr lang="en-AU" dirty="0">
                          <a:latin typeface="Gotham HTF Black"/>
                        </a:rPr>
                        <a:t>Enriching</a:t>
                      </a:r>
                    </a:p>
                    <a:p>
                      <a:pPr marL="285750" indent="-285750">
                        <a:buFont typeface="Arial" panose="020B0604020202020204" pitchFamily="34" charset="0"/>
                        <a:buChar char="•"/>
                      </a:pPr>
                      <a:r>
                        <a:rPr lang="en-AU" dirty="0">
                          <a:latin typeface="Gotham HTF Black"/>
                        </a:rPr>
                        <a:t>Community</a:t>
                      </a:r>
                    </a:p>
                    <a:p>
                      <a:pPr marL="285750" indent="-285750">
                        <a:buFont typeface="Arial" panose="020B0604020202020204" pitchFamily="34" charset="0"/>
                        <a:buChar char="•"/>
                      </a:pPr>
                      <a:r>
                        <a:rPr lang="en-AU" dirty="0">
                          <a:latin typeface="Gotham HTF Black"/>
                        </a:rPr>
                        <a:t>Interesting (developing your own talents)</a:t>
                      </a:r>
                    </a:p>
                    <a:p>
                      <a:pPr marL="285750" indent="-285750">
                        <a:buFont typeface="Arial" panose="020B0604020202020204" pitchFamily="34" charset="0"/>
                        <a:buChar char="•"/>
                      </a:pPr>
                      <a:r>
                        <a:rPr lang="en-AU" dirty="0">
                          <a:latin typeface="Gotham HTF Black"/>
                        </a:rPr>
                        <a:t>Creative</a:t>
                      </a:r>
                    </a:p>
                  </a:txBody>
                  <a:tcPr>
                    <a:solidFill>
                      <a:srgbClr val="EFF4DD"/>
                    </a:solidFill>
                  </a:tcPr>
                </a:tc>
                <a:extLst>
                  <a:ext uri="{0D108BD9-81ED-4DB2-BD59-A6C34878D82A}">
                    <a16:rowId xmlns:a16="http://schemas.microsoft.com/office/drawing/2014/main" val="2906817410"/>
                  </a:ext>
                </a:extLst>
              </a:tr>
            </a:tbl>
          </a:graphicData>
        </a:graphic>
      </p:graphicFrame>
      <p:pic>
        <p:nvPicPr>
          <p:cNvPr id="2" name="Picture 1">
            <a:extLst>
              <a:ext uri="{FF2B5EF4-FFF2-40B4-BE49-F238E27FC236}">
                <a16:creationId xmlns:a16="http://schemas.microsoft.com/office/drawing/2014/main" id="{4A1D2C08-BCD3-4CE3-BEC0-6362F998E426}"/>
              </a:ext>
            </a:extLst>
          </p:cNvPr>
          <p:cNvPicPr>
            <a:picLocks noChangeAspect="1"/>
          </p:cNvPicPr>
          <p:nvPr/>
        </p:nvPicPr>
        <p:blipFill>
          <a:blip r:embed="rId3"/>
          <a:stretch>
            <a:fillRect/>
          </a:stretch>
        </p:blipFill>
        <p:spPr>
          <a:xfrm>
            <a:off x="2555776" y="661680"/>
            <a:ext cx="576064" cy="302898"/>
          </a:xfrm>
          <a:prstGeom prst="rect">
            <a:avLst/>
          </a:prstGeom>
        </p:spPr>
      </p:pic>
      <p:pic>
        <p:nvPicPr>
          <p:cNvPr id="6" name="Picture 5">
            <a:extLst>
              <a:ext uri="{FF2B5EF4-FFF2-40B4-BE49-F238E27FC236}">
                <a16:creationId xmlns:a16="http://schemas.microsoft.com/office/drawing/2014/main" id="{44E5B85E-09D2-414B-9021-7C0BF2321861}"/>
              </a:ext>
            </a:extLst>
          </p:cNvPr>
          <p:cNvPicPr>
            <a:picLocks noChangeAspect="1"/>
          </p:cNvPicPr>
          <p:nvPr/>
        </p:nvPicPr>
        <p:blipFill>
          <a:blip r:embed="rId4"/>
          <a:stretch>
            <a:fillRect/>
          </a:stretch>
        </p:blipFill>
        <p:spPr>
          <a:xfrm>
            <a:off x="5688124" y="645200"/>
            <a:ext cx="270030" cy="335857"/>
          </a:xfrm>
          <a:prstGeom prst="rect">
            <a:avLst/>
          </a:prstGeom>
        </p:spPr>
      </p:pic>
      <p:pic>
        <p:nvPicPr>
          <p:cNvPr id="11" name="Picture 10">
            <a:extLst>
              <a:ext uri="{FF2B5EF4-FFF2-40B4-BE49-F238E27FC236}">
                <a16:creationId xmlns:a16="http://schemas.microsoft.com/office/drawing/2014/main" id="{2C30231E-D091-4CB4-93E3-715334986B25}"/>
              </a:ext>
            </a:extLst>
          </p:cNvPr>
          <p:cNvPicPr>
            <a:picLocks noChangeAspect="1"/>
          </p:cNvPicPr>
          <p:nvPr/>
        </p:nvPicPr>
        <p:blipFill>
          <a:blip r:embed="rId5"/>
          <a:stretch>
            <a:fillRect/>
          </a:stretch>
        </p:blipFill>
        <p:spPr>
          <a:xfrm>
            <a:off x="8448612" y="661679"/>
            <a:ext cx="308621" cy="308621"/>
          </a:xfrm>
          <a:prstGeom prst="rect">
            <a:avLst/>
          </a:prstGeom>
        </p:spPr>
      </p:pic>
      <p:sp>
        <p:nvSpPr>
          <p:cNvPr id="12" name="Rectangle 11">
            <a:extLst>
              <a:ext uri="{FF2B5EF4-FFF2-40B4-BE49-F238E27FC236}">
                <a16:creationId xmlns:a16="http://schemas.microsoft.com/office/drawing/2014/main" id="{298E79F1-2BA2-4708-9588-43D67CCEF56D}"/>
              </a:ext>
            </a:extLst>
          </p:cNvPr>
          <p:cNvSpPr/>
          <p:nvPr/>
        </p:nvSpPr>
        <p:spPr>
          <a:xfrm>
            <a:off x="0" y="2580258"/>
            <a:ext cx="5868144" cy="2376264"/>
          </a:xfrm>
          <a:prstGeom prst="rect">
            <a:avLst/>
          </a:prstGeom>
          <a:solidFill>
            <a:srgbClr val="EFF4DD"/>
          </a:solidFill>
          <a:ln>
            <a:solidFill>
              <a:srgbClr val="0B44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dirty="0">
                <a:solidFill>
                  <a:schemeClr val="tx1"/>
                </a:solidFill>
                <a:latin typeface="Arial" panose="020B0604020202020204" pitchFamily="34" charset="0"/>
                <a:cs typeface="Arial" panose="020B0604020202020204" pitchFamily="34" charset="0"/>
              </a:rPr>
              <a:t>As a high school student at Union Colony High School in Greeley, Colorado</a:t>
            </a:r>
          </a:p>
          <a:p>
            <a:pPr algn="ctr"/>
            <a:r>
              <a:rPr lang="en-AU" sz="1050" dirty="0">
                <a:solidFill>
                  <a:schemeClr val="tx1"/>
                </a:solidFill>
                <a:latin typeface="Arial" panose="020B0604020202020204" pitchFamily="34" charset="0"/>
                <a:cs typeface="Arial" panose="020B0604020202020204" pitchFamily="34" charset="0"/>
              </a:rPr>
              <a:t>Nurul </a:t>
            </a:r>
            <a:r>
              <a:rPr lang="en-AU" sz="1050" dirty="0" err="1">
                <a:solidFill>
                  <a:schemeClr val="tx1"/>
                </a:solidFill>
                <a:latin typeface="Arial" panose="020B0604020202020204" pitchFamily="34" charset="0"/>
                <a:cs typeface="Arial" panose="020B0604020202020204" pitchFamily="34" charset="0"/>
              </a:rPr>
              <a:t>ModhdReza</a:t>
            </a:r>
            <a:r>
              <a:rPr lang="en-AU" sz="1050" dirty="0">
                <a:solidFill>
                  <a:schemeClr val="tx1"/>
                </a:solidFill>
                <a:latin typeface="Arial" panose="020B0604020202020204" pitchFamily="34" charset="0"/>
                <a:cs typeface="Arial" panose="020B0604020202020204" pitchFamily="34" charset="0"/>
              </a:rPr>
              <a:t> became interested in sustaining and preserving the world’s energy needs through the use of bacteria. </a:t>
            </a:r>
            <a:r>
              <a:rPr lang="en-AU" sz="1050" dirty="0">
                <a:solidFill>
                  <a:schemeClr val="tx1"/>
                </a:solidFill>
                <a:highlight>
                  <a:srgbClr val="00FF00"/>
                </a:highlight>
                <a:latin typeface="Arial" panose="020B0604020202020204" pitchFamily="34" charset="0"/>
                <a:cs typeface="Arial" panose="020B0604020202020204" pitchFamily="34" charset="0"/>
              </a:rPr>
              <a:t>She developed a prototype of a specialized, single-celled microbial fuel cell.</a:t>
            </a:r>
            <a:r>
              <a:rPr lang="en-AU" sz="1050" dirty="0">
                <a:solidFill>
                  <a:schemeClr val="tx1"/>
                </a:solidFill>
                <a:latin typeface="Arial" panose="020B0604020202020204" pitchFamily="34" charset="0"/>
                <a:cs typeface="Arial" panose="020B0604020202020204" pitchFamily="34" charset="0"/>
              </a:rPr>
              <a:t> This electrochemical device </a:t>
            </a:r>
            <a:r>
              <a:rPr lang="en-AU" sz="1050" dirty="0">
                <a:solidFill>
                  <a:schemeClr val="tx1"/>
                </a:solidFill>
                <a:highlight>
                  <a:srgbClr val="00FF00"/>
                </a:highlight>
                <a:latin typeface="Arial" panose="020B0604020202020204" pitchFamily="34" charset="0"/>
                <a:cs typeface="Arial" panose="020B0604020202020204" pitchFamily="34" charset="0"/>
              </a:rPr>
              <a:t>produces electricity through the clarification of wastewater </a:t>
            </a:r>
            <a:r>
              <a:rPr lang="en-AU" sz="1050" dirty="0">
                <a:solidFill>
                  <a:schemeClr val="tx1"/>
                </a:solidFill>
                <a:latin typeface="Arial" panose="020B0604020202020204" pitchFamily="34" charset="0"/>
                <a:cs typeface="Arial" panose="020B0604020202020204" pitchFamily="34" charset="0"/>
              </a:rPr>
              <a:t>and assists in the evolution of biotechnology to develop a greater understanding of bacterial power production. This device will sustain the energy requirement of wastewater treatment plants all over the world. Nurul’s discovery will provide energy solutions in some of the most difficult regions of our world. At the inception of her work, she did not understand the full impact of the research until she was approached by water treatment companies. This spurred her to continue with the project. Nurul illustrates the importance of exploration and investigation within the ALM. Her project is now a long-term In-Depth Study that will continue to evolve throughout her college career.</a:t>
            </a:r>
          </a:p>
          <a:p>
            <a:endParaRPr lang="en-AU" sz="800" b="1" dirty="0">
              <a:solidFill>
                <a:schemeClr val="tx1"/>
              </a:solidFill>
              <a:latin typeface="Arial" panose="020B0604020202020204" pitchFamily="34" charset="0"/>
              <a:cs typeface="Arial" panose="020B0604020202020204" pitchFamily="34" charset="0"/>
            </a:endParaRPr>
          </a:p>
          <a:p>
            <a:r>
              <a:rPr lang="en-AU" sz="800" b="1" dirty="0">
                <a:solidFill>
                  <a:schemeClr val="tx1"/>
                </a:solidFill>
                <a:latin typeface="Arial" panose="020B0604020202020204" pitchFamily="34" charset="0"/>
                <a:cs typeface="Arial" panose="020B0604020202020204" pitchFamily="34" charset="0"/>
              </a:rPr>
              <a:t>Reference: </a:t>
            </a:r>
            <a:r>
              <a:rPr lang="en-AU" sz="800" dirty="0">
                <a:solidFill>
                  <a:schemeClr val="tx1"/>
                </a:solidFill>
                <a:latin typeface="Arial" panose="020B0604020202020204" pitchFamily="34" charset="0"/>
                <a:cs typeface="Arial" panose="020B0604020202020204" pitchFamily="34" charset="0"/>
              </a:rPr>
              <a:t>Betts, G., Kapushion, B., &amp; Carey R. J. (2016). The Autonomous Learner Model: Supporting the Development of Problem Finders, Creative Problem Solvers, and Producers of Knowledge to Successfully Navigate the 21</a:t>
            </a:r>
            <a:r>
              <a:rPr lang="en-AU" sz="800" baseline="30000" dirty="0">
                <a:solidFill>
                  <a:schemeClr val="tx1"/>
                </a:solidFill>
                <a:latin typeface="Arial" panose="020B0604020202020204" pitchFamily="34" charset="0"/>
                <a:cs typeface="Arial" panose="020B0604020202020204" pitchFamily="34" charset="0"/>
              </a:rPr>
              <a:t>st</a:t>
            </a:r>
            <a:r>
              <a:rPr lang="en-AU" sz="800" dirty="0">
                <a:solidFill>
                  <a:schemeClr val="tx1"/>
                </a:solidFill>
                <a:latin typeface="Arial" panose="020B0604020202020204" pitchFamily="34" charset="0"/>
                <a:cs typeface="Arial" panose="020B0604020202020204" pitchFamily="34" charset="0"/>
              </a:rPr>
              <a:t> Century.</a:t>
            </a:r>
            <a:endParaRPr lang="en-AU" sz="8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A1FCC31-6349-4037-A4B5-ADB55466CF48}"/>
              </a:ext>
            </a:extLst>
          </p:cNvPr>
          <p:cNvPicPr>
            <a:picLocks noChangeAspect="1"/>
          </p:cNvPicPr>
          <p:nvPr/>
        </p:nvPicPr>
        <p:blipFill>
          <a:blip r:embed="rId6"/>
          <a:stretch>
            <a:fillRect/>
          </a:stretch>
        </p:blipFill>
        <p:spPr>
          <a:xfrm>
            <a:off x="5958154" y="2571749"/>
            <a:ext cx="2718302" cy="1560831"/>
          </a:xfrm>
          <a:prstGeom prst="rect">
            <a:avLst/>
          </a:prstGeom>
        </p:spPr>
      </p:pic>
    </p:spTree>
    <p:extLst>
      <p:ext uri="{BB962C8B-B14F-4D97-AF65-F5344CB8AC3E}">
        <p14:creationId xmlns:p14="http://schemas.microsoft.com/office/powerpoint/2010/main" val="2847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25C9F2-614B-4621-A0EB-E12667ED17BA}"/>
              </a:ext>
            </a:extLst>
          </p:cNvPr>
          <p:cNvSpPr txBox="1"/>
          <p:nvPr/>
        </p:nvSpPr>
        <p:spPr>
          <a:xfrm>
            <a:off x="4548622" y="3642985"/>
            <a:ext cx="4572000" cy="1477328"/>
          </a:xfrm>
          <a:prstGeom prst="wedgeRectCallout">
            <a:avLst>
              <a:gd name="adj1" fmla="val -69865"/>
              <a:gd name="adj2" fmla="val 46527"/>
            </a:avLst>
          </a:prstGeom>
          <a:solidFill>
            <a:schemeClr val="bg1"/>
          </a:solidFill>
          <a:ln>
            <a:solidFill>
              <a:srgbClr val="1E6550"/>
            </a:solidFill>
          </a:ln>
        </p:spPr>
        <p:txBody>
          <a:bodyPr wrap="square">
            <a:spAutoFit/>
          </a:bodyPr>
          <a:lstStyle/>
          <a:p>
            <a:r>
              <a:rPr lang="en-AU" dirty="0">
                <a:latin typeface="Arial" panose="020B0604020202020204" pitchFamily="34" charset="0"/>
                <a:cs typeface="Arial" panose="020B0604020202020204" pitchFamily="34" charset="0"/>
              </a:rPr>
              <a:t>Inclusion of ALM in regular classroom, whole school, family and community, special experiences are needed to meet the learners’ needs (Betts, Carey, &amp; Kapushion, 2014).</a:t>
            </a:r>
          </a:p>
        </p:txBody>
      </p:sp>
      <p:sp>
        <p:nvSpPr>
          <p:cNvPr id="6" name="TextBox 5">
            <a:extLst>
              <a:ext uri="{FF2B5EF4-FFF2-40B4-BE49-F238E27FC236}">
                <a16:creationId xmlns:a16="http://schemas.microsoft.com/office/drawing/2014/main" id="{EBCA97C2-72CB-46B3-9D16-CA52B53516AF}"/>
              </a:ext>
            </a:extLst>
          </p:cNvPr>
          <p:cNvSpPr txBox="1"/>
          <p:nvPr/>
        </p:nvSpPr>
        <p:spPr>
          <a:xfrm>
            <a:off x="1367644" y="0"/>
            <a:ext cx="6408712" cy="646331"/>
          </a:xfrm>
          <a:prstGeom prst="rect">
            <a:avLst/>
          </a:prstGeom>
          <a:noFill/>
        </p:spPr>
        <p:txBody>
          <a:bodyPr wrap="square" rtlCol="0">
            <a:spAutoFit/>
          </a:bodyPr>
          <a:lstStyle/>
          <a:p>
            <a:pPr algn="ctr"/>
            <a:r>
              <a:rPr lang="en-AU" sz="3600" dirty="0">
                <a:solidFill>
                  <a:srgbClr val="0B4437"/>
                </a:solidFill>
                <a:latin typeface="Gotham HTF Black"/>
              </a:rPr>
              <a:t>At School</a:t>
            </a:r>
          </a:p>
        </p:txBody>
      </p:sp>
      <p:sp>
        <p:nvSpPr>
          <p:cNvPr id="7" name="Text Placeholder 2">
            <a:extLst>
              <a:ext uri="{FF2B5EF4-FFF2-40B4-BE49-F238E27FC236}">
                <a16:creationId xmlns:a16="http://schemas.microsoft.com/office/drawing/2014/main" id="{00FDDA22-A6D9-4FA6-B553-6549E9BE722B}"/>
              </a:ext>
            </a:extLst>
          </p:cNvPr>
          <p:cNvSpPr txBox="1">
            <a:spLocks/>
          </p:cNvSpPr>
          <p:nvPr/>
        </p:nvSpPr>
        <p:spPr>
          <a:xfrm>
            <a:off x="0" y="646331"/>
            <a:ext cx="9144000" cy="2861523"/>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tx1"/>
                </a:solidFill>
                <a:latin typeface="Gotham HTF Book"/>
                <a:ea typeface="+mn-ea"/>
                <a:cs typeface="Gotham HTF Book"/>
              </a:defRPr>
            </a:lvl1pPr>
            <a:lvl2pPr marL="742950" indent="-285750" algn="l" defTabSz="457200" rtl="0" eaLnBrk="1" latinLnBrk="0" hangingPunct="1">
              <a:spcBef>
                <a:spcPct val="20000"/>
              </a:spcBef>
              <a:buFont typeface="Arial"/>
              <a:buChar char="–"/>
              <a:defRPr sz="2800" b="0" i="0" kern="1200">
                <a:solidFill>
                  <a:schemeClr val="tx1"/>
                </a:solidFill>
                <a:latin typeface="Gotham HTF Book"/>
                <a:ea typeface="+mn-ea"/>
                <a:cs typeface="Gotham HTF Book"/>
              </a:defRPr>
            </a:lvl2pPr>
            <a:lvl3pPr marL="1143000" indent="-228600" algn="l" defTabSz="457200" rtl="0" eaLnBrk="1" latinLnBrk="0" hangingPunct="1">
              <a:spcBef>
                <a:spcPct val="20000"/>
              </a:spcBef>
              <a:buFont typeface="Arial"/>
              <a:buChar char="•"/>
              <a:defRPr sz="2400" b="0" i="0" kern="1200">
                <a:solidFill>
                  <a:schemeClr val="tx1"/>
                </a:solidFill>
                <a:latin typeface="Gotham HTF Book"/>
                <a:ea typeface="+mn-ea"/>
                <a:cs typeface="Gotham HTF Book"/>
              </a:defRPr>
            </a:lvl3pPr>
            <a:lvl4pPr marL="16002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4pPr>
            <a:lvl5pPr marL="2057400" indent="-228600" algn="l" defTabSz="457200" rtl="0" eaLnBrk="1" latinLnBrk="0" hangingPunct="1">
              <a:spcBef>
                <a:spcPct val="20000"/>
              </a:spcBef>
              <a:buFont typeface="Arial"/>
              <a:buChar char="»"/>
              <a:defRPr sz="2000" b="0" i="0" kern="1200">
                <a:solidFill>
                  <a:schemeClr val="tx1"/>
                </a:solidFill>
                <a:latin typeface="Gotham HTF Book"/>
                <a:ea typeface="+mn-ea"/>
                <a:cs typeface="Gotham HTF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TGSHS believes in inclusive classrooms that allows all students to flourish through the differentiation of curriculum for students. </a:t>
            </a:r>
            <a:r>
              <a:rPr lang="en-US" sz="1600" dirty="0" err="1"/>
              <a:t>Personalised</a:t>
            </a:r>
            <a:r>
              <a:rPr lang="en-US" sz="1600" dirty="0"/>
              <a:t> Learning Records are designed to support teachers in enriching and extending students in their specific curriculum area. If you are concerned about extension within the classroom setting, please be in contact with the curriculum teacher.</a:t>
            </a:r>
          </a:p>
          <a:p>
            <a:pPr marL="0" indent="0" algn="ctr">
              <a:buNone/>
            </a:pPr>
            <a:endParaRPr lang="en-US" sz="1600" dirty="0"/>
          </a:p>
          <a:p>
            <a:pPr marL="0" indent="0" algn="ctr">
              <a:buNone/>
            </a:pPr>
            <a:r>
              <a:rPr lang="en-US" sz="1600" dirty="0"/>
              <a:t>When students are in their Seminar or In-Depth study phase, students are encouraged to continue working on this project in the classroom when they have demonstrated mastery of the curriculum in consultation with their curriculum teacher.</a:t>
            </a:r>
          </a:p>
          <a:p>
            <a:pPr marL="0" indent="0" algn="ctr">
              <a:buNone/>
            </a:pPr>
            <a:endParaRPr lang="en-US" sz="1600" dirty="0"/>
          </a:p>
          <a:p>
            <a:pPr marL="0" indent="0" algn="ctr">
              <a:buNone/>
            </a:pPr>
            <a:r>
              <a:rPr lang="en-US" sz="1600" dirty="0"/>
              <a:t>One ‘Learning Retreat’ (school incursion) where students are engaged in stimulating project based work facilitated by an external </a:t>
            </a:r>
            <a:r>
              <a:rPr lang="en-US" sz="1600" dirty="0" err="1"/>
              <a:t>organisation</a:t>
            </a:r>
            <a:r>
              <a:rPr lang="en-US" sz="1600" dirty="0"/>
              <a:t>, and coordinated by P&amp;P. </a:t>
            </a:r>
          </a:p>
        </p:txBody>
      </p:sp>
    </p:spTree>
    <p:extLst>
      <p:ext uri="{BB962C8B-B14F-4D97-AF65-F5344CB8AC3E}">
        <p14:creationId xmlns:p14="http://schemas.microsoft.com/office/powerpoint/2010/main" val="12492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4DB2AA18-15C6-4872-A377-644CAC6C281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wirl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438F4246-086F-4302-8277-1EB00B15976C}"/>
    </a:ext>
  </a:extLst>
</a:theme>
</file>

<file path=ppt/theme/theme3.xml><?xml version="1.0" encoding="utf-8"?>
<a:theme xmlns:a="http://schemas.openxmlformats.org/drawingml/2006/main" name="Logo 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2B5760CA-3FFE-4E58-B93E-B543C97319A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44020D8F-B45B-478E-99B1-87E1CC750764}"/>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45AE28B9-B9F7-4880-AB44-10AD2E893E4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12360EFD-7482-4854-A91F-29C220E304AC}"/>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C851BA2A-3A63-4B9C-BA76-9D1AD24729EE}"/>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PowerPoint Template.pptx" id="{C5EE27AF-891E-41EB-9800-F6695E3C15C8}" vid="{3F2AD55D-CF28-4F45-ACC2-48CEF005407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ContentOwner xmlns="c8a06a2e-7c8c-4def-bf4f-acc8f88ef043">
      <UserInfo>
        <DisplayName>SIMBIKANGWA, Eddy</DisplayName>
        <AccountId>137</AccountId>
        <AccountType/>
      </UserInfo>
    </PPContentOwner>
    <PPModeratedBy xmlns="c8a06a2e-7c8c-4def-bf4f-acc8f88ef043">
      <UserInfo>
        <DisplayName>SIMBIKANGWA, Eddy</DisplayName>
        <AccountId>137</AccountId>
        <AccountType/>
      </UserInfo>
    </PPModeratedBy>
    <PPPublishedNotificationAddresses xmlns="c8a06a2e-7c8c-4def-bf4f-acc8f88ef043" xsi:nil="true"/>
    <PPReferenceNumber xmlns="c8a06a2e-7c8c-4def-bf4f-acc8f88ef043" xsi:nil="true"/>
    <PPModeratedDate xmlns="c8a06a2e-7c8c-4def-bf4f-acc8f88ef043">2025-04-28T01:10:26+00:00</PPModeratedDate>
    <PPContentAuthor xmlns="c8a06a2e-7c8c-4def-bf4f-acc8f88ef043">
      <UserInfo>
        <DisplayName>SIMBIKANGWA, Eddy</DisplayName>
        <AccountId>137</AccountId>
        <AccountType/>
      </UserInfo>
    </PPContentAuthor>
    <PPSubmittedBy xmlns="c8a06a2e-7c8c-4def-bf4f-acc8f88ef043">
      <UserInfo>
        <DisplayName>SIMBIKANGWA, Eddy</DisplayName>
        <AccountId>137</AccountId>
        <AccountType/>
      </UserInfo>
    </PPSubmittedBy>
    <PPReviewDate xmlns="c8a06a2e-7c8c-4def-bf4f-acc8f88ef043" xsi:nil="true"/>
    <PublishingExpirationDate xmlns="http://schemas.microsoft.com/sharepoint/v3" xsi:nil="true"/>
    <PublishingStartDate xmlns="http://schemas.microsoft.com/sharepoint/v3" xsi:nil="true"/>
    <PPLastReviewedBy xmlns="c8a06a2e-7c8c-4def-bf4f-acc8f88ef043">
      <UserInfo>
        <DisplayName>SIMBIKANGWA, Eddy</DisplayName>
        <AccountId>137</AccountId>
        <AccountType/>
      </UserInfo>
    </PPLastReviewedBy>
    <PPContentApprover xmlns="c8a06a2e-7c8c-4def-bf4f-acc8f88ef043">
      <UserInfo>
        <DisplayName>SIMBIKANGWA, Eddy</DisplayName>
        <AccountId>137</AccountId>
        <AccountType/>
      </UserInfo>
    </PPContentApprover>
    <PPLastReviewedDate xmlns="c8a06a2e-7c8c-4def-bf4f-acc8f88ef043">2025-04-28T01:10:26+00:00</PPLastReviewedDate>
    <PPSubmittedDate xmlns="c8a06a2e-7c8c-4def-bf4f-acc8f88ef043">2025-04-28T01:10:07+00:00</PPSubmitted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FCC389778C9342B574D14EC95F5478" ma:contentTypeVersion="14" ma:contentTypeDescription="Create a new document." ma:contentTypeScope="" ma:versionID="f168944b131b8928936005ec4517f0c6">
  <xsd:schema xmlns:xsd="http://www.w3.org/2001/XMLSchema" xmlns:xs="http://www.w3.org/2001/XMLSchema" xmlns:p="http://schemas.microsoft.com/office/2006/metadata/properties" xmlns:ns1="http://schemas.microsoft.com/sharepoint/v3" xmlns:ns2="c8a06a2e-7c8c-4def-bf4f-acc8f88ef043" targetNamespace="http://schemas.microsoft.com/office/2006/metadata/properties" ma:root="true" ma:fieldsID="0587674641ad657fe7a4afcaec3e2f5a" ns1:_="" ns2:_="">
    <xsd:import namespace="http://schemas.microsoft.com/sharepoint/v3"/>
    <xsd:import namespace="c8a06a2e-7c8c-4def-bf4f-acc8f88ef043"/>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a06a2e-7c8c-4def-bf4f-acc8f88ef043"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26BA1A-6412-4AC0-A077-75E76BD0AD5E}">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5dee781f-0368-499a-a711-f6c7c558f601"/>
    <ds:schemaRef ds:uri="c2c0ef32-875e-48a4-95be-b702d7556bfd"/>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7B61070-4342-46AF-B39A-3EA5C9174375}"/>
</file>

<file path=customXml/itemProps3.xml><?xml version="1.0" encoding="utf-8"?>
<ds:datastoreItem xmlns:ds="http://schemas.openxmlformats.org/officeDocument/2006/customXml" ds:itemID="{DF3ED49F-2F5A-4FCE-BA8B-E2510C6C9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PowerPoint Template</Template>
  <TotalTime>4320</TotalTime>
  <Words>1212</Words>
  <Application>Microsoft Office PowerPoint</Application>
  <PresentationFormat>On-screen Show (16:9)</PresentationFormat>
  <Paragraphs>92</Paragraphs>
  <Slides>11</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11</vt:i4>
      </vt:variant>
    </vt:vector>
  </HeadingPairs>
  <TitlesOfParts>
    <vt:vector size="24" baseType="lpstr">
      <vt:lpstr>Gotham HTF Black</vt:lpstr>
      <vt:lpstr>Gotham HTF Book</vt:lpstr>
      <vt:lpstr>arial</vt:lpstr>
      <vt:lpstr>Calibri</vt:lpstr>
      <vt:lpstr>Wingdings</vt:lpstr>
      <vt:lpstr>2_Custom Design</vt:lpstr>
      <vt:lpstr>Swirl Background</vt:lpstr>
      <vt:lpstr>Logo Left</vt:lpstr>
      <vt:lpstr>4_Custom Design</vt:lpstr>
      <vt:lpstr>3_Custom Design</vt:lpstr>
      <vt:lpstr>Custom Design</vt: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Evening Presentation Academic Honours Presentation</dc:title>
  <dc:creator>SIMMONDS, Georgia (gsimm13)</dc:creator>
  <cp:lastModifiedBy>Georgia</cp:lastModifiedBy>
  <cp:revision>41</cp:revision>
  <dcterms:created xsi:type="dcterms:W3CDTF">2025-02-13T21:20:59Z</dcterms:created>
  <dcterms:modified xsi:type="dcterms:W3CDTF">2025-03-31T21:02:01Z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0x010100F8FCC389778C9342B574D14EC95F5478</vt:lpwstr>
  </property>
  <property fmtid="{D5CDD505-2E9C-101B-9397-08002B2CF9AE}" pid="3" name="MediaServiceImageTags">
    <vt:lpwstr/>
  </property>
</Properties>
</file>